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43" r:id="rId1"/>
  </p:sldMasterIdLst>
  <p:sldIdLst>
    <p:sldId id="263" r:id="rId2"/>
    <p:sldId id="281" r:id="rId3"/>
    <p:sldId id="282" r:id="rId4"/>
    <p:sldId id="270" r:id="rId5"/>
    <p:sldId id="274" r:id="rId6"/>
    <p:sldId id="258" r:id="rId7"/>
    <p:sldId id="261" r:id="rId8"/>
    <p:sldId id="271" r:id="rId9"/>
    <p:sldId id="272" r:id="rId10"/>
    <p:sldId id="275" r:id="rId11"/>
    <p:sldId id="280" r:id="rId12"/>
    <p:sldId id="264" r:id="rId13"/>
    <p:sldId id="273" r:id="rId14"/>
    <p:sldId id="276" r:id="rId15"/>
    <p:sldId id="277" r:id="rId16"/>
    <p:sldId id="278" r:id="rId17"/>
    <p:sldId id="283"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375BC07-BDEC-4DA7-BD68-CE47F9102360}" v="167" dt="2021-12-07T02:55:42.87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3447" autoAdjust="0"/>
  </p:normalViewPr>
  <p:slideViewPr>
    <p:cSldViewPr snapToGrid="0">
      <p:cViewPr>
        <p:scale>
          <a:sx n="57" d="100"/>
          <a:sy n="57" d="100"/>
        </p:scale>
        <p:origin x="1680" y="629"/>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uma Reddy" userId="6d46a77269076771" providerId="LiveId" clId="{8375BC07-BDEC-4DA7-BD68-CE47F9102360}"/>
    <pc:docChg chg="undo custSel addSld modSld sldOrd">
      <pc:chgData name="Suma Reddy" userId="6d46a77269076771" providerId="LiveId" clId="{8375BC07-BDEC-4DA7-BD68-CE47F9102360}" dt="2021-12-07T03:48:42.340" v="567" actId="5793"/>
      <pc:docMkLst>
        <pc:docMk/>
      </pc:docMkLst>
      <pc:sldChg chg="addSp delSp modSp mod modClrScheme delDesignElem chgLayout">
        <pc:chgData name="Suma Reddy" userId="6d46a77269076771" providerId="LiveId" clId="{8375BC07-BDEC-4DA7-BD68-CE47F9102360}" dt="2021-12-06T23:33:27.423" v="15" actId="1076"/>
        <pc:sldMkLst>
          <pc:docMk/>
          <pc:sldMk cId="2366530059" sldId="256"/>
        </pc:sldMkLst>
        <pc:spChg chg="del mod ord">
          <ac:chgData name="Suma Reddy" userId="6d46a77269076771" providerId="LiveId" clId="{8375BC07-BDEC-4DA7-BD68-CE47F9102360}" dt="2021-12-06T23:31:52.980" v="2" actId="700"/>
          <ac:spMkLst>
            <pc:docMk/>
            <pc:sldMk cId="2366530059" sldId="256"/>
            <ac:spMk id="2" creationId="{EB1FA7B0-4978-4FBA-98D6-83F7A3FEE5C8}"/>
          </ac:spMkLst>
        </pc:spChg>
        <pc:spChg chg="mod ord">
          <ac:chgData name="Suma Reddy" userId="6d46a77269076771" providerId="LiveId" clId="{8375BC07-BDEC-4DA7-BD68-CE47F9102360}" dt="2021-12-06T23:33:27.423" v="15" actId="1076"/>
          <ac:spMkLst>
            <pc:docMk/>
            <pc:sldMk cId="2366530059" sldId="256"/>
            <ac:spMk id="3" creationId="{A9ADB198-2935-4A0F-BA6D-5F132E7EFFD8}"/>
          </ac:spMkLst>
        </pc:spChg>
        <pc:spChg chg="add mod ord">
          <ac:chgData name="Suma Reddy" userId="6d46a77269076771" providerId="LiveId" clId="{8375BC07-BDEC-4DA7-BD68-CE47F9102360}" dt="2021-12-06T23:32:53.458" v="11" actId="26606"/>
          <ac:spMkLst>
            <pc:docMk/>
            <pc:sldMk cId="2366530059" sldId="256"/>
            <ac:spMk id="4" creationId="{0D25982D-3007-4E5E-93CA-BED8688D47A5}"/>
          </ac:spMkLst>
        </pc:spChg>
        <pc:spChg chg="add del">
          <ac:chgData name="Suma Reddy" userId="6d46a77269076771" providerId="LiveId" clId="{8375BC07-BDEC-4DA7-BD68-CE47F9102360}" dt="2021-12-06T23:32:09.012" v="4" actId="26606"/>
          <ac:spMkLst>
            <pc:docMk/>
            <pc:sldMk cId="2366530059" sldId="256"/>
            <ac:spMk id="7" creationId="{38FAA1A1-D861-433F-88FA-1E9D6FD31D11}"/>
          </ac:spMkLst>
        </pc:spChg>
        <pc:spChg chg="add del">
          <ac:chgData name="Suma Reddy" userId="6d46a77269076771" providerId="LiveId" clId="{8375BC07-BDEC-4DA7-BD68-CE47F9102360}" dt="2021-12-06T23:32:09.012" v="4" actId="26606"/>
          <ac:spMkLst>
            <pc:docMk/>
            <pc:sldMk cId="2366530059" sldId="256"/>
            <ac:spMk id="10" creationId="{BD4C0BBB-0042-4603-A226-6117F3FD5B3C}"/>
          </ac:spMkLst>
        </pc:spChg>
        <pc:spChg chg="add del">
          <ac:chgData name="Suma Reddy" userId="6d46a77269076771" providerId="LiveId" clId="{8375BC07-BDEC-4DA7-BD68-CE47F9102360}" dt="2021-12-06T23:32:09.012" v="4" actId="26606"/>
          <ac:spMkLst>
            <pc:docMk/>
            <pc:sldMk cId="2366530059" sldId="256"/>
            <ac:spMk id="12" creationId="{EC44F520-2598-460E-9F91-B02F60830CA2}"/>
          </ac:spMkLst>
        </pc:spChg>
        <pc:spChg chg="add del">
          <ac:chgData name="Suma Reddy" userId="6d46a77269076771" providerId="LiveId" clId="{8375BC07-BDEC-4DA7-BD68-CE47F9102360}" dt="2021-12-06T23:32:09.012" v="4" actId="26606"/>
          <ac:spMkLst>
            <pc:docMk/>
            <pc:sldMk cId="2366530059" sldId="256"/>
            <ac:spMk id="14" creationId="{C4285719-470E-454C-AF62-8323075F1F5B}"/>
          </ac:spMkLst>
        </pc:spChg>
        <pc:spChg chg="add del">
          <ac:chgData name="Suma Reddy" userId="6d46a77269076771" providerId="LiveId" clId="{8375BC07-BDEC-4DA7-BD68-CE47F9102360}" dt="2021-12-06T23:32:09.012" v="4" actId="26606"/>
          <ac:spMkLst>
            <pc:docMk/>
            <pc:sldMk cId="2366530059" sldId="256"/>
            <ac:spMk id="16" creationId="{4E3AE8C3-8F65-40F4-BABE-E70F3830147B}"/>
          </ac:spMkLst>
        </pc:spChg>
        <pc:spChg chg="add del">
          <ac:chgData name="Suma Reddy" userId="6d46a77269076771" providerId="LiveId" clId="{8375BC07-BDEC-4DA7-BD68-CE47F9102360}" dt="2021-12-06T23:32:09.012" v="4" actId="26606"/>
          <ac:spMkLst>
            <pc:docMk/>
            <pc:sldMk cId="2366530059" sldId="256"/>
            <ac:spMk id="18" creationId="{E2FC4764-B8D5-4F87-95DB-3125B2D12855}"/>
          </ac:spMkLst>
        </pc:spChg>
        <pc:spChg chg="add del">
          <ac:chgData name="Suma Reddy" userId="6d46a77269076771" providerId="LiveId" clId="{8375BC07-BDEC-4DA7-BD68-CE47F9102360}" dt="2021-12-06T23:32:09.012" v="4" actId="26606"/>
          <ac:spMkLst>
            <pc:docMk/>
            <pc:sldMk cId="2366530059" sldId="256"/>
            <ac:spMk id="20" creationId="{B4C1654F-94F5-497E-8ECF-F2A7E84D6A63}"/>
          </ac:spMkLst>
        </pc:spChg>
        <pc:spChg chg="del">
          <ac:chgData name="Suma Reddy" userId="6d46a77269076771" providerId="LiveId" clId="{8375BC07-BDEC-4DA7-BD68-CE47F9102360}" dt="2021-12-06T23:31:52.980" v="2" actId="700"/>
          <ac:spMkLst>
            <pc:docMk/>
            <pc:sldMk cId="2366530059" sldId="256"/>
            <ac:spMk id="22" creationId="{446F195D-95DC-419E-BBC1-E2B601A6067B}"/>
          </ac:spMkLst>
        </pc:spChg>
        <pc:spChg chg="add del">
          <ac:chgData name="Suma Reddy" userId="6d46a77269076771" providerId="LiveId" clId="{8375BC07-BDEC-4DA7-BD68-CE47F9102360}" dt="2021-12-06T23:32:21.684" v="6" actId="26606"/>
          <ac:spMkLst>
            <pc:docMk/>
            <pc:sldMk cId="2366530059" sldId="256"/>
            <ac:spMk id="23" creationId="{BD4C0BBB-0042-4603-A226-6117F3FD5B3C}"/>
          </ac:spMkLst>
        </pc:spChg>
        <pc:spChg chg="add del">
          <ac:chgData name="Suma Reddy" userId="6d46a77269076771" providerId="LiveId" clId="{8375BC07-BDEC-4DA7-BD68-CE47F9102360}" dt="2021-12-06T23:32:21.684" v="6" actId="26606"/>
          <ac:spMkLst>
            <pc:docMk/>
            <pc:sldMk cId="2366530059" sldId="256"/>
            <ac:spMk id="24" creationId="{EC44F520-2598-460E-9F91-B02F60830CA2}"/>
          </ac:spMkLst>
        </pc:spChg>
        <pc:spChg chg="add del">
          <ac:chgData name="Suma Reddy" userId="6d46a77269076771" providerId="LiveId" clId="{8375BC07-BDEC-4DA7-BD68-CE47F9102360}" dt="2021-12-06T23:32:21.684" v="6" actId="26606"/>
          <ac:spMkLst>
            <pc:docMk/>
            <pc:sldMk cId="2366530059" sldId="256"/>
            <ac:spMk id="25" creationId="{1B15ED52-F352-441B-82BF-E0EA34836D08}"/>
          </ac:spMkLst>
        </pc:spChg>
        <pc:spChg chg="add del">
          <ac:chgData name="Suma Reddy" userId="6d46a77269076771" providerId="LiveId" clId="{8375BC07-BDEC-4DA7-BD68-CE47F9102360}" dt="2021-12-06T23:32:21.684" v="6" actId="26606"/>
          <ac:spMkLst>
            <pc:docMk/>
            <pc:sldMk cId="2366530059" sldId="256"/>
            <ac:spMk id="26" creationId="{61707E60-CEC9-4661-AA82-69242EB4BDC3}"/>
          </ac:spMkLst>
        </pc:spChg>
        <pc:spChg chg="add del">
          <ac:chgData name="Suma Reddy" userId="6d46a77269076771" providerId="LiveId" clId="{8375BC07-BDEC-4DA7-BD68-CE47F9102360}" dt="2021-12-06T23:32:21.684" v="6" actId="26606"/>
          <ac:spMkLst>
            <pc:docMk/>
            <pc:sldMk cId="2366530059" sldId="256"/>
            <ac:spMk id="27" creationId="{8F035CD8-AE30-4146-96F2-036B0CE5E4F3}"/>
          </ac:spMkLst>
        </pc:spChg>
        <pc:spChg chg="add del">
          <ac:chgData name="Suma Reddy" userId="6d46a77269076771" providerId="LiveId" clId="{8375BC07-BDEC-4DA7-BD68-CE47F9102360}" dt="2021-12-06T23:32:53.458" v="11" actId="26606"/>
          <ac:spMkLst>
            <pc:docMk/>
            <pc:sldMk cId="2366530059" sldId="256"/>
            <ac:spMk id="29" creationId="{BD4C0BBB-0042-4603-A226-6117F3FD5B3C}"/>
          </ac:spMkLst>
        </pc:spChg>
        <pc:spChg chg="add del">
          <ac:chgData name="Suma Reddy" userId="6d46a77269076771" providerId="LiveId" clId="{8375BC07-BDEC-4DA7-BD68-CE47F9102360}" dt="2021-12-06T23:32:53.458" v="11" actId="26606"/>
          <ac:spMkLst>
            <pc:docMk/>
            <pc:sldMk cId="2366530059" sldId="256"/>
            <ac:spMk id="30" creationId="{EC44F520-2598-460E-9F91-B02F60830CA2}"/>
          </ac:spMkLst>
        </pc:spChg>
        <pc:spChg chg="add del">
          <ac:chgData name="Suma Reddy" userId="6d46a77269076771" providerId="LiveId" clId="{8375BC07-BDEC-4DA7-BD68-CE47F9102360}" dt="2021-12-06T23:32:53.458" v="11" actId="26606"/>
          <ac:spMkLst>
            <pc:docMk/>
            <pc:sldMk cId="2366530059" sldId="256"/>
            <ac:spMk id="31" creationId="{78DAC5EB-CB66-4144-944F-FCA082908508}"/>
          </ac:spMkLst>
        </pc:spChg>
        <pc:spChg chg="add del">
          <ac:chgData name="Suma Reddy" userId="6d46a77269076771" providerId="LiveId" clId="{8375BC07-BDEC-4DA7-BD68-CE47F9102360}" dt="2021-12-06T23:32:53.458" v="11" actId="26606"/>
          <ac:spMkLst>
            <pc:docMk/>
            <pc:sldMk cId="2366530059" sldId="256"/>
            <ac:spMk id="32" creationId="{2596F992-698C-48C0-9D89-70DA4CE927EF}"/>
          </ac:spMkLst>
        </pc:spChg>
        <pc:spChg chg="add del">
          <ac:chgData name="Suma Reddy" userId="6d46a77269076771" providerId="LiveId" clId="{8375BC07-BDEC-4DA7-BD68-CE47F9102360}" dt="2021-12-06T23:32:53.458" v="11" actId="26606"/>
          <ac:spMkLst>
            <pc:docMk/>
            <pc:sldMk cId="2366530059" sldId="256"/>
            <ac:spMk id="33" creationId="{86B7A620-47FC-4678-9F07-D291E9CD578E}"/>
          </ac:spMkLst>
        </pc:spChg>
        <pc:spChg chg="add del">
          <ac:chgData name="Suma Reddy" userId="6d46a77269076771" providerId="LiveId" clId="{8375BC07-BDEC-4DA7-BD68-CE47F9102360}" dt="2021-12-06T23:32:53.458" v="11" actId="26606"/>
          <ac:spMkLst>
            <pc:docMk/>
            <pc:sldMk cId="2366530059" sldId="256"/>
            <ac:spMk id="34" creationId="{D4CE6113-16AE-4250-8027-F864DE5BC338}"/>
          </ac:spMkLst>
        </pc:spChg>
        <pc:spChg chg="add">
          <ac:chgData name="Suma Reddy" userId="6d46a77269076771" providerId="LiveId" clId="{8375BC07-BDEC-4DA7-BD68-CE47F9102360}" dt="2021-12-06T23:32:53.458" v="11" actId="26606"/>
          <ac:spMkLst>
            <pc:docMk/>
            <pc:sldMk cId="2366530059" sldId="256"/>
            <ac:spMk id="36" creationId="{BD4C0BBB-0042-4603-A226-6117F3FD5B3C}"/>
          </ac:spMkLst>
        </pc:spChg>
        <pc:spChg chg="add">
          <ac:chgData name="Suma Reddy" userId="6d46a77269076771" providerId="LiveId" clId="{8375BC07-BDEC-4DA7-BD68-CE47F9102360}" dt="2021-12-06T23:32:53.458" v="11" actId="26606"/>
          <ac:spMkLst>
            <pc:docMk/>
            <pc:sldMk cId="2366530059" sldId="256"/>
            <ac:spMk id="37" creationId="{EC44F520-2598-460E-9F91-B02F60830CA2}"/>
          </ac:spMkLst>
        </pc:spChg>
        <pc:spChg chg="del">
          <ac:chgData name="Suma Reddy" userId="6d46a77269076771" providerId="LiveId" clId="{8375BC07-BDEC-4DA7-BD68-CE47F9102360}" dt="2021-12-06T23:31:52.980" v="2" actId="700"/>
          <ac:spMkLst>
            <pc:docMk/>
            <pc:sldMk cId="2366530059" sldId="256"/>
            <ac:spMk id="39" creationId="{F619DE0E-F039-443E-AF60-E4B6AA72D29F}"/>
          </ac:spMkLst>
        </pc:spChg>
        <pc:spChg chg="del">
          <ac:chgData name="Suma Reddy" userId="6d46a77269076771" providerId="LiveId" clId="{8375BC07-BDEC-4DA7-BD68-CE47F9102360}" dt="2021-12-06T23:31:52.980" v="2" actId="700"/>
          <ac:spMkLst>
            <pc:docMk/>
            <pc:sldMk cId="2366530059" sldId="256"/>
            <ac:spMk id="40" creationId="{AA065953-3D69-4CD4-80C3-DF10DEB4C761}"/>
          </ac:spMkLst>
        </pc:spChg>
        <pc:spChg chg="del">
          <ac:chgData name="Suma Reddy" userId="6d46a77269076771" providerId="LiveId" clId="{8375BC07-BDEC-4DA7-BD68-CE47F9102360}" dt="2021-12-06T23:31:52.980" v="2" actId="700"/>
          <ac:spMkLst>
            <pc:docMk/>
            <pc:sldMk cId="2366530059" sldId="256"/>
            <ac:spMk id="41" creationId="{2AB36DB5-F10D-4EDB-87E2-ECB9301FFC62}"/>
          </ac:spMkLst>
        </pc:spChg>
        <pc:spChg chg="del">
          <ac:chgData name="Suma Reddy" userId="6d46a77269076771" providerId="LiveId" clId="{8375BC07-BDEC-4DA7-BD68-CE47F9102360}" dt="2021-12-06T23:31:52.980" v="2" actId="700"/>
          <ac:spMkLst>
            <pc:docMk/>
            <pc:sldMk cId="2366530059" sldId="256"/>
            <ac:spMk id="42" creationId="{55993D72-5628-4E5E-BB9F-96066414EEFD}"/>
          </ac:spMkLst>
        </pc:spChg>
        <pc:spChg chg="add">
          <ac:chgData name="Suma Reddy" userId="6d46a77269076771" providerId="LiveId" clId="{8375BC07-BDEC-4DA7-BD68-CE47F9102360}" dt="2021-12-06T23:32:53.458" v="11" actId="26606"/>
          <ac:spMkLst>
            <pc:docMk/>
            <pc:sldMk cId="2366530059" sldId="256"/>
            <ac:spMk id="43" creationId="{4D896123-1B32-4CB1-B2ED-E34BBC26B423}"/>
          </ac:spMkLst>
        </pc:spChg>
        <pc:spChg chg="add">
          <ac:chgData name="Suma Reddy" userId="6d46a77269076771" providerId="LiveId" clId="{8375BC07-BDEC-4DA7-BD68-CE47F9102360}" dt="2021-12-06T23:32:53.458" v="11" actId="26606"/>
          <ac:spMkLst>
            <pc:docMk/>
            <pc:sldMk cId="2366530059" sldId="256"/>
            <ac:spMk id="45" creationId="{019FDB4D-987D-4C87-A179-9D4616AB2455}"/>
          </ac:spMkLst>
        </pc:spChg>
        <pc:picChg chg="mod ord">
          <ac:chgData name="Suma Reddy" userId="6d46a77269076771" providerId="LiveId" clId="{8375BC07-BDEC-4DA7-BD68-CE47F9102360}" dt="2021-12-06T23:32:53.458" v="11" actId="26606"/>
          <ac:picMkLst>
            <pc:docMk/>
            <pc:sldMk cId="2366530059" sldId="256"/>
            <ac:picMk id="5" creationId="{5B91A29C-37B7-40D7-BD1B-823F9BE4BF82}"/>
          </ac:picMkLst>
        </pc:picChg>
      </pc:sldChg>
      <pc:sldChg chg="modSp mod ord">
        <pc:chgData name="Suma Reddy" userId="6d46a77269076771" providerId="LiveId" clId="{8375BC07-BDEC-4DA7-BD68-CE47F9102360}" dt="2021-12-07T01:18:36.131" v="396"/>
        <pc:sldMkLst>
          <pc:docMk/>
          <pc:sldMk cId="895813100" sldId="257"/>
        </pc:sldMkLst>
        <pc:spChg chg="mod">
          <ac:chgData name="Suma Reddy" userId="6d46a77269076771" providerId="LiveId" clId="{8375BC07-BDEC-4DA7-BD68-CE47F9102360}" dt="2021-12-06T23:52:04.535" v="88" actId="20577"/>
          <ac:spMkLst>
            <pc:docMk/>
            <pc:sldMk cId="895813100" sldId="257"/>
            <ac:spMk id="4" creationId="{A75F976F-E556-4B1B-815E-E3ACD337B38D}"/>
          </ac:spMkLst>
        </pc:spChg>
      </pc:sldChg>
      <pc:sldChg chg="modSp mod ord">
        <pc:chgData name="Suma Reddy" userId="6d46a77269076771" providerId="LiveId" clId="{8375BC07-BDEC-4DA7-BD68-CE47F9102360}" dt="2021-12-07T02:55:48.104" v="551" actId="1076"/>
        <pc:sldMkLst>
          <pc:docMk/>
          <pc:sldMk cId="341634486" sldId="258"/>
        </pc:sldMkLst>
        <pc:spChg chg="mod">
          <ac:chgData name="Suma Reddy" userId="6d46a77269076771" providerId="LiveId" clId="{8375BC07-BDEC-4DA7-BD68-CE47F9102360}" dt="2021-12-07T02:55:48.104" v="551" actId="1076"/>
          <ac:spMkLst>
            <pc:docMk/>
            <pc:sldMk cId="341634486" sldId="258"/>
            <ac:spMk id="2" creationId="{49DD311E-26D0-4309-B0C1-1013B1F0951E}"/>
          </ac:spMkLst>
        </pc:spChg>
        <pc:graphicFrameChg chg="mod">
          <ac:chgData name="Suma Reddy" userId="6d46a77269076771" providerId="LiveId" clId="{8375BC07-BDEC-4DA7-BD68-CE47F9102360}" dt="2021-12-07T02:55:42.875" v="550" actId="20577"/>
          <ac:graphicFrameMkLst>
            <pc:docMk/>
            <pc:sldMk cId="341634486" sldId="258"/>
            <ac:graphicFrameMk id="78" creationId="{98814A5F-036D-408F-A6C4-81BE01C77083}"/>
          </ac:graphicFrameMkLst>
        </pc:graphicFrameChg>
      </pc:sldChg>
      <pc:sldChg chg="addSp delSp modSp mod ord">
        <pc:chgData name="Suma Reddy" userId="6d46a77269076771" providerId="LiveId" clId="{8375BC07-BDEC-4DA7-BD68-CE47F9102360}" dt="2021-12-07T01:37:16.457" v="500"/>
        <pc:sldMkLst>
          <pc:docMk/>
          <pc:sldMk cId="498737263" sldId="260"/>
        </pc:sldMkLst>
        <pc:spChg chg="mod">
          <ac:chgData name="Suma Reddy" userId="6d46a77269076771" providerId="LiveId" clId="{8375BC07-BDEC-4DA7-BD68-CE47F9102360}" dt="2021-12-07T01:34:08.411" v="495" actId="26606"/>
          <ac:spMkLst>
            <pc:docMk/>
            <pc:sldMk cId="498737263" sldId="260"/>
            <ac:spMk id="2" creationId="{50F466E4-3284-468C-A696-5E2667B74AD6}"/>
          </ac:spMkLst>
        </pc:spChg>
        <pc:spChg chg="del">
          <ac:chgData name="Suma Reddy" userId="6d46a77269076771" providerId="LiveId" clId="{8375BC07-BDEC-4DA7-BD68-CE47F9102360}" dt="2021-12-07T01:34:08.411" v="495" actId="26606"/>
          <ac:spMkLst>
            <pc:docMk/>
            <pc:sldMk cId="498737263" sldId="260"/>
            <ac:spMk id="22" creationId="{040BF4A1-714C-419E-A19F-578DE93BE02F}"/>
          </ac:spMkLst>
        </pc:spChg>
        <pc:spChg chg="del">
          <ac:chgData name="Suma Reddy" userId="6d46a77269076771" providerId="LiveId" clId="{8375BC07-BDEC-4DA7-BD68-CE47F9102360}" dt="2021-12-07T01:34:08.411" v="495" actId="26606"/>
          <ac:spMkLst>
            <pc:docMk/>
            <pc:sldMk cId="498737263" sldId="260"/>
            <ac:spMk id="24" creationId="{2F91A9BD-D57F-4941-931F-40597AB37017}"/>
          </ac:spMkLst>
        </pc:spChg>
        <pc:spChg chg="del">
          <ac:chgData name="Suma Reddy" userId="6d46a77269076771" providerId="LiveId" clId="{8375BC07-BDEC-4DA7-BD68-CE47F9102360}" dt="2021-12-07T01:34:08.411" v="495" actId="26606"/>
          <ac:spMkLst>
            <pc:docMk/>
            <pc:sldMk cId="498737263" sldId="260"/>
            <ac:spMk id="26" creationId="{C54DB264-9467-4730-B9E9-C9A97DD66920}"/>
          </ac:spMkLst>
        </pc:spChg>
        <pc:spChg chg="del">
          <ac:chgData name="Suma Reddy" userId="6d46a77269076771" providerId="LiveId" clId="{8375BC07-BDEC-4DA7-BD68-CE47F9102360}" dt="2021-12-07T01:34:08.411" v="495" actId="26606"/>
          <ac:spMkLst>
            <pc:docMk/>
            <pc:sldMk cId="498737263" sldId="260"/>
            <ac:spMk id="28" creationId="{BB097F88-2120-47B4-B891-5B28F66BBD4A}"/>
          </ac:spMkLst>
        </pc:spChg>
        <pc:spChg chg="del">
          <ac:chgData name="Suma Reddy" userId="6d46a77269076771" providerId="LiveId" clId="{8375BC07-BDEC-4DA7-BD68-CE47F9102360}" dt="2021-12-07T01:34:08.411" v="495" actId="26606"/>
          <ac:spMkLst>
            <pc:docMk/>
            <pc:sldMk cId="498737263" sldId="260"/>
            <ac:spMk id="30" creationId="{BF9338F5-05AB-4DC5-BD1C-1A9F26C38A7A}"/>
          </ac:spMkLst>
        </pc:spChg>
        <pc:spChg chg="add">
          <ac:chgData name="Suma Reddy" userId="6d46a77269076771" providerId="LiveId" clId="{8375BC07-BDEC-4DA7-BD68-CE47F9102360}" dt="2021-12-07T01:34:08.411" v="495" actId="26606"/>
          <ac:spMkLst>
            <pc:docMk/>
            <pc:sldMk cId="498737263" sldId="260"/>
            <ac:spMk id="44" creationId="{BACC6370-2D7E-4714-9D71-7542949D7D5D}"/>
          </ac:spMkLst>
        </pc:spChg>
        <pc:spChg chg="add">
          <ac:chgData name="Suma Reddy" userId="6d46a77269076771" providerId="LiveId" clId="{8375BC07-BDEC-4DA7-BD68-CE47F9102360}" dt="2021-12-07T01:34:08.411" v="495" actId="26606"/>
          <ac:spMkLst>
            <pc:docMk/>
            <pc:sldMk cId="498737263" sldId="260"/>
            <ac:spMk id="46" creationId="{E2DA5AC1-43C5-4243-9028-07DBB80D0C95}"/>
          </ac:spMkLst>
        </pc:spChg>
        <pc:spChg chg="add">
          <ac:chgData name="Suma Reddy" userId="6d46a77269076771" providerId="LiveId" clId="{8375BC07-BDEC-4DA7-BD68-CE47F9102360}" dt="2021-12-07T01:34:08.411" v="495" actId="26606"/>
          <ac:spMkLst>
            <pc:docMk/>
            <pc:sldMk cId="498737263" sldId="260"/>
            <ac:spMk id="48" creationId="{8A4EDA1C-27A1-4C83-ACE4-6675EC9245B1}"/>
          </ac:spMkLst>
        </pc:spChg>
        <pc:spChg chg="add">
          <ac:chgData name="Suma Reddy" userId="6d46a77269076771" providerId="LiveId" clId="{8375BC07-BDEC-4DA7-BD68-CE47F9102360}" dt="2021-12-07T01:34:08.411" v="495" actId="26606"/>
          <ac:spMkLst>
            <pc:docMk/>
            <pc:sldMk cId="498737263" sldId="260"/>
            <ac:spMk id="50" creationId="{FF33EC8A-EE0A-4395-97E2-DAD467CF734C}"/>
          </ac:spMkLst>
        </pc:spChg>
        <pc:spChg chg="add">
          <ac:chgData name="Suma Reddy" userId="6d46a77269076771" providerId="LiveId" clId="{8375BC07-BDEC-4DA7-BD68-CE47F9102360}" dt="2021-12-07T01:34:08.411" v="495" actId="26606"/>
          <ac:spMkLst>
            <pc:docMk/>
            <pc:sldMk cId="498737263" sldId="260"/>
            <ac:spMk id="52" creationId="{FF85DA95-16A4-404E-9BFF-27F8E4FC78AA}"/>
          </ac:spMkLst>
        </pc:spChg>
        <pc:graphicFrameChg chg="mod modGraphic">
          <ac:chgData name="Suma Reddy" userId="6d46a77269076771" providerId="LiveId" clId="{8375BC07-BDEC-4DA7-BD68-CE47F9102360}" dt="2021-12-07T01:37:16.457" v="500"/>
          <ac:graphicFrameMkLst>
            <pc:docMk/>
            <pc:sldMk cId="498737263" sldId="260"/>
            <ac:graphicFrameMk id="39" creationId="{C7C3FE18-F69D-4B5A-926A-13FFD7DDB238}"/>
          </ac:graphicFrameMkLst>
        </pc:graphicFrameChg>
      </pc:sldChg>
      <pc:sldChg chg="ord">
        <pc:chgData name="Suma Reddy" userId="6d46a77269076771" providerId="LiveId" clId="{8375BC07-BDEC-4DA7-BD68-CE47F9102360}" dt="2021-12-07T01:18:47.799" v="402"/>
        <pc:sldMkLst>
          <pc:docMk/>
          <pc:sldMk cId="3822377523" sldId="261"/>
        </pc:sldMkLst>
      </pc:sldChg>
      <pc:sldChg chg="addSp delSp modSp mod ord modClrScheme delDesignElem chgLayout">
        <pc:chgData name="Suma Reddy" userId="6d46a77269076771" providerId="LiveId" clId="{8375BC07-BDEC-4DA7-BD68-CE47F9102360}" dt="2021-12-07T01:49:40.713" v="502" actId="5793"/>
        <pc:sldMkLst>
          <pc:docMk/>
          <pc:sldMk cId="1565064446" sldId="262"/>
        </pc:sldMkLst>
        <pc:spChg chg="del mod ord">
          <ac:chgData name="Suma Reddy" userId="6d46a77269076771" providerId="LiveId" clId="{8375BC07-BDEC-4DA7-BD68-CE47F9102360}" dt="2021-12-07T01:11:13.880" v="253" actId="700"/>
          <ac:spMkLst>
            <pc:docMk/>
            <pc:sldMk cId="1565064446" sldId="262"/>
            <ac:spMk id="2" creationId="{792561CC-7FC4-4030-AEEA-ED8E45455AA3}"/>
          </ac:spMkLst>
        </pc:spChg>
        <pc:spChg chg="del mod ord">
          <ac:chgData name="Suma Reddy" userId="6d46a77269076771" providerId="LiveId" clId="{8375BC07-BDEC-4DA7-BD68-CE47F9102360}" dt="2021-12-07T01:11:13.880" v="253" actId="700"/>
          <ac:spMkLst>
            <pc:docMk/>
            <pc:sldMk cId="1565064446" sldId="262"/>
            <ac:spMk id="3" creationId="{6DA4D478-C88F-4B0F-9AA7-87496AC8C019}"/>
          </ac:spMkLst>
        </pc:spChg>
        <pc:spChg chg="add del mod ord">
          <ac:chgData name="Suma Reddy" userId="6d46a77269076771" providerId="LiveId" clId="{8375BC07-BDEC-4DA7-BD68-CE47F9102360}" dt="2021-12-07T01:11:30.440" v="254" actId="700"/>
          <ac:spMkLst>
            <pc:docMk/>
            <pc:sldMk cId="1565064446" sldId="262"/>
            <ac:spMk id="4" creationId="{A3478E68-4245-48EF-A35A-3D0B7CFA55C1}"/>
          </ac:spMkLst>
        </pc:spChg>
        <pc:spChg chg="add del mod ord">
          <ac:chgData name="Suma Reddy" userId="6d46a77269076771" providerId="LiveId" clId="{8375BC07-BDEC-4DA7-BD68-CE47F9102360}" dt="2021-12-07T01:11:30.440" v="254" actId="700"/>
          <ac:spMkLst>
            <pc:docMk/>
            <pc:sldMk cId="1565064446" sldId="262"/>
            <ac:spMk id="6" creationId="{A7C45CB3-8566-4441-9902-693E14B217C6}"/>
          </ac:spMkLst>
        </pc:spChg>
        <pc:spChg chg="add mod ord">
          <ac:chgData name="Suma Reddy" userId="6d46a77269076771" providerId="LiveId" clId="{8375BC07-BDEC-4DA7-BD68-CE47F9102360}" dt="2021-12-07T01:19:10.877" v="408" actId="20577"/>
          <ac:spMkLst>
            <pc:docMk/>
            <pc:sldMk cId="1565064446" sldId="262"/>
            <ac:spMk id="7" creationId="{4104741C-5945-44A7-86DD-49680A02D4E9}"/>
          </ac:spMkLst>
        </pc:spChg>
        <pc:spChg chg="add mod ord">
          <ac:chgData name="Suma Reddy" userId="6d46a77269076771" providerId="LiveId" clId="{8375BC07-BDEC-4DA7-BD68-CE47F9102360}" dt="2021-12-07T01:49:40.713" v="502" actId="5793"/>
          <ac:spMkLst>
            <pc:docMk/>
            <pc:sldMk cId="1565064446" sldId="262"/>
            <ac:spMk id="8" creationId="{394F6B64-384A-40CC-A4A1-8C8936F763ED}"/>
          </ac:spMkLst>
        </pc:spChg>
        <pc:spChg chg="del">
          <ac:chgData name="Suma Reddy" userId="6d46a77269076771" providerId="LiveId" clId="{8375BC07-BDEC-4DA7-BD68-CE47F9102360}" dt="2021-12-07T01:11:13.880" v="253" actId="700"/>
          <ac:spMkLst>
            <pc:docMk/>
            <pc:sldMk cId="1565064446" sldId="262"/>
            <ac:spMk id="9" creationId="{4D896123-1B32-4CB1-B2ED-E34BBC26B423}"/>
          </ac:spMkLst>
        </pc:spChg>
        <pc:spChg chg="del">
          <ac:chgData name="Suma Reddy" userId="6d46a77269076771" providerId="LiveId" clId="{8375BC07-BDEC-4DA7-BD68-CE47F9102360}" dt="2021-12-07T01:11:13.880" v="253" actId="700"/>
          <ac:spMkLst>
            <pc:docMk/>
            <pc:sldMk cId="1565064446" sldId="262"/>
            <ac:spMk id="11" creationId="{54F04D94-5D02-443B-801E-0CAC1D4EBF3D}"/>
          </ac:spMkLst>
        </pc:spChg>
        <pc:spChg chg="del">
          <ac:chgData name="Suma Reddy" userId="6d46a77269076771" providerId="LiveId" clId="{8375BC07-BDEC-4DA7-BD68-CE47F9102360}" dt="2021-12-07T01:11:13.880" v="253" actId="700"/>
          <ac:spMkLst>
            <pc:docMk/>
            <pc:sldMk cId="1565064446" sldId="262"/>
            <ac:spMk id="13" creationId="{F57DA40C-10B8-4678-8433-AA03ED65E921}"/>
          </ac:spMkLst>
        </pc:spChg>
        <pc:spChg chg="del">
          <ac:chgData name="Suma Reddy" userId="6d46a77269076771" providerId="LiveId" clId="{8375BC07-BDEC-4DA7-BD68-CE47F9102360}" dt="2021-12-07T01:11:13.880" v="253" actId="700"/>
          <ac:spMkLst>
            <pc:docMk/>
            <pc:sldMk cId="1565064446" sldId="262"/>
            <ac:spMk id="15" creationId="{6FF3D9AA-2746-40BA-A174-3C45EA458CD5}"/>
          </ac:spMkLst>
        </pc:spChg>
        <pc:spChg chg="del">
          <ac:chgData name="Suma Reddy" userId="6d46a77269076771" providerId="LiveId" clId="{8375BC07-BDEC-4DA7-BD68-CE47F9102360}" dt="2021-12-07T01:11:13.880" v="253" actId="700"/>
          <ac:spMkLst>
            <pc:docMk/>
            <pc:sldMk cId="1565064446" sldId="262"/>
            <ac:spMk id="17" creationId="{30BF160C-EC5F-45F5-9B8D-197AFA37BBDE}"/>
          </ac:spMkLst>
        </pc:spChg>
      </pc:sldChg>
      <pc:sldChg chg="addSp delSp modSp new mod modClrScheme chgLayout">
        <pc:chgData name="Suma Reddy" userId="6d46a77269076771" providerId="LiveId" clId="{8375BC07-BDEC-4DA7-BD68-CE47F9102360}" dt="2021-12-07T01:18:23.067" v="394" actId="20577"/>
        <pc:sldMkLst>
          <pc:docMk/>
          <pc:sldMk cId="832470978" sldId="263"/>
        </pc:sldMkLst>
        <pc:spChg chg="del mod ord">
          <ac:chgData name="Suma Reddy" userId="6d46a77269076771" providerId="LiveId" clId="{8375BC07-BDEC-4DA7-BD68-CE47F9102360}" dt="2021-12-06T23:49:02.619" v="17" actId="700"/>
          <ac:spMkLst>
            <pc:docMk/>
            <pc:sldMk cId="832470978" sldId="263"/>
            <ac:spMk id="2" creationId="{7DDC7A30-95E2-40FA-8C24-7E0B0441FF91}"/>
          </ac:spMkLst>
        </pc:spChg>
        <pc:spChg chg="del">
          <ac:chgData name="Suma Reddy" userId="6d46a77269076771" providerId="LiveId" clId="{8375BC07-BDEC-4DA7-BD68-CE47F9102360}" dt="2021-12-06T23:49:02.619" v="17" actId="700"/>
          <ac:spMkLst>
            <pc:docMk/>
            <pc:sldMk cId="832470978" sldId="263"/>
            <ac:spMk id="3" creationId="{8D3F92A5-CCD8-4796-8C94-A8411101E1B0}"/>
          </ac:spMkLst>
        </pc:spChg>
        <pc:spChg chg="add mod ord">
          <ac:chgData name="Suma Reddy" userId="6d46a77269076771" providerId="LiveId" clId="{8375BC07-BDEC-4DA7-BD68-CE47F9102360}" dt="2021-12-07T01:18:23.067" v="394" actId="20577"/>
          <ac:spMkLst>
            <pc:docMk/>
            <pc:sldMk cId="832470978" sldId="263"/>
            <ac:spMk id="4" creationId="{066DFBD9-0879-4218-963F-A9D4AC6DD648}"/>
          </ac:spMkLst>
        </pc:spChg>
      </pc:sldChg>
      <pc:sldChg chg="addSp delSp modSp new mod setBg">
        <pc:chgData name="Suma Reddy" userId="6d46a77269076771" providerId="LiveId" clId="{8375BC07-BDEC-4DA7-BD68-CE47F9102360}" dt="2021-12-07T01:27:44.906" v="458" actId="27636"/>
        <pc:sldMkLst>
          <pc:docMk/>
          <pc:sldMk cId="4060768346" sldId="264"/>
        </pc:sldMkLst>
        <pc:spChg chg="mod">
          <ac:chgData name="Suma Reddy" userId="6d46a77269076771" providerId="LiveId" clId="{8375BC07-BDEC-4DA7-BD68-CE47F9102360}" dt="2021-12-07T01:27:44.906" v="458" actId="27636"/>
          <ac:spMkLst>
            <pc:docMk/>
            <pc:sldMk cId="4060768346" sldId="264"/>
            <ac:spMk id="2" creationId="{03BD2B60-843A-45F1-A2CB-335E2CD333F8}"/>
          </ac:spMkLst>
        </pc:spChg>
        <pc:spChg chg="mod ord">
          <ac:chgData name="Suma Reddy" userId="6d46a77269076771" providerId="LiveId" clId="{8375BC07-BDEC-4DA7-BD68-CE47F9102360}" dt="2021-12-07T01:26:56.763" v="444" actId="26606"/>
          <ac:spMkLst>
            <pc:docMk/>
            <pc:sldMk cId="4060768346" sldId="264"/>
            <ac:spMk id="3" creationId="{4CB00FEC-6890-4D4F-8513-241F582D98BC}"/>
          </ac:spMkLst>
        </pc:spChg>
        <pc:spChg chg="add del">
          <ac:chgData name="Suma Reddy" userId="6d46a77269076771" providerId="LiveId" clId="{8375BC07-BDEC-4DA7-BD68-CE47F9102360}" dt="2021-12-07T01:24:11.005" v="437" actId="26606"/>
          <ac:spMkLst>
            <pc:docMk/>
            <pc:sldMk cId="4060768346" sldId="264"/>
            <ac:spMk id="10" creationId="{E3CBB9B1-7B7D-4BA1-A1AF-572168B39539}"/>
          </ac:spMkLst>
        </pc:spChg>
        <pc:spChg chg="add del">
          <ac:chgData name="Suma Reddy" userId="6d46a77269076771" providerId="LiveId" clId="{8375BC07-BDEC-4DA7-BD68-CE47F9102360}" dt="2021-12-07T01:24:11.005" v="437" actId="26606"/>
          <ac:spMkLst>
            <pc:docMk/>
            <pc:sldMk cId="4060768346" sldId="264"/>
            <ac:spMk id="12" creationId="{907741FC-B544-4A6E-B831-6789D042333D}"/>
          </ac:spMkLst>
        </pc:spChg>
        <pc:spChg chg="add del">
          <ac:chgData name="Suma Reddy" userId="6d46a77269076771" providerId="LiveId" clId="{8375BC07-BDEC-4DA7-BD68-CE47F9102360}" dt="2021-12-07T01:24:11.005" v="437" actId="26606"/>
          <ac:spMkLst>
            <pc:docMk/>
            <pc:sldMk cId="4060768346" sldId="264"/>
            <ac:spMk id="14" creationId="{3F0BE7ED-7814-4273-B18A-F26CC0380380}"/>
          </ac:spMkLst>
        </pc:spChg>
        <pc:spChg chg="add del">
          <ac:chgData name="Suma Reddy" userId="6d46a77269076771" providerId="LiveId" clId="{8375BC07-BDEC-4DA7-BD68-CE47F9102360}" dt="2021-12-07T01:24:09.291" v="434" actId="26606"/>
          <ac:spMkLst>
            <pc:docMk/>
            <pc:sldMk cId="4060768346" sldId="264"/>
            <ac:spMk id="19" creationId="{E3CBB9B1-7B7D-4BA1-A1AF-572168B39539}"/>
          </ac:spMkLst>
        </pc:spChg>
        <pc:spChg chg="add del">
          <ac:chgData name="Suma Reddy" userId="6d46a77269076771" providerId="LiveId" clId="{8375BC07-BDEC-4DA7-BD68-CE47F9102360}" dt="2021-12-07T01:24:09.291" v="434" actId="26606"/>
          <ac:spMkLst>
            <pc:docMk/>
            <pc:sldMk cId="4060768346" sldId="264"/>
            <ac:spMk id="21" creationId="{907741FC-B544-4A6E-B831-6789D042333D}"/>
          </ac:spMkLst>
        </pc:spChg>
        <pc:spChg chg="add del">
          <ac:chgData name="Suma Reddy" userId="6d46a77269076771" providerId="LiveId" clId="{8375BC07-BDEC-4DA7-BD68-CE47F9102360}" dt="2021-12-07T01:24:09.291" v="434" actId="26606"/>
          <ac:spMkLst>
            <pc:docMk/>
            <pc:sldMk cId="4060768346" sldId="264"/>
            <ac:spMk id="23" creationId="{3F0BE7ED-7814-4273-B18A-F26CC0380380}"/>
          </ac:spMkLst>
        </pc:spChg>
        <pc:spChg chg="add del">
          <ac:chgData name="Suma Reddy" userId="6d46a77269076771" providerId="LiveId" clId="{8375BC07-BDEC-4DA7-BD68-CE47F9102360}" dt="2021-12-07T01:24:10.995" v="436" actId="26606"/>
          <ac:spMkLst>
            <pc:docMk/>
            <pc:sldMk cId="4060768346" sldId="264"/>
            <ac:spMk id="25" creationId="{11D6A2A3-F101-46F7-8B6F-1C699CAFE9AD}"/>
          </ac:spMkLst>
        </pc:spChg>
        <pc:spChg chg="add del">
          <ac:chgData name="Suma Reddy" userId="6d46a77269076771" providerId="LiveId" clId="{8375BC07-BDEC-4DA7-BD68-CE47F9102360}" dt="2021-12-07T01:24:10.995" v="436" actId="26606"/>
          <ac:spMkLst>
            <pc:docMk/>
            <pc:sldMk cId="4060768346" sldId="264"/>
            <ac:spMk id="26" creationId="{529E760E-527D-4053-A309-F2BDE12501CD}"/>
          </ac:spMkLst>
        </pc:spChg>
        <pc:spChg chg="add del">
          <ac:chgData name="Suma Reddy" userId="6d46a77269076771" providerId="LiveId" clId="{8375BC07-BDEC-4DA7-BD68-CE47F9102360}" dt="2021-12-07T01:24:10.995" v="436" actId="26606"/>
          <ac:spMkLst>
            <pc:docMk/>
            <pc:sldMk cId="4060768346" sldId="264"/>
            <ac:spMk id="27" creationId="{4153D448-4ED1-429A-A28C-8316DE7CAF7E}"/>
          </ac:spMkLst>
        </pc:spChg>
        <pc:spChg chg="add del">
          <ac:chgData name="Suma Reddy" userId="6d46a77269076771" providerId="LiveId" clId="{8375BC07-BDEC-4DA7-BD68-CE47F9102360}" dt="2021-12-07T01:26:56.763" v="444" actId="26606"/>
          <ac:spMkLst>
            <pc:docMk/>
            <pc:sldMk cId="4060768346" sldId="264"/>
            <ac:spMk id="29" creationId="{B61AB5B3-299F-402C-A990-BCBB37FE0988}"/>
          </ac:spMkLst>
        </pc:spChg>
        <pc:spChg chg="add del">
          <ac:chgData name="Suma Reddy" userId="6d46a77269076771" providerId="LiveId" clId="{8375BC07-BDEC-4DA7-BD68-CE47F9102360}" dt="2021-12-07T01:26:56.763" v="444" actId="26606"/>
          <ac:spMkLst>
            <pc:docMk/>
            <pc:sldMk cId="4060768346" sldId="264"/>
            <ac:spMk id="30" creationId="{8FA96985-DEAC-46A0-B70E-39A7B867E5CB}"/>
          </ac:spMkLst>
        </pc:spChg>
        <pc:spChg chg="add del">
          <ac:chgData name="Suma Reddy" userId="6d46a77269076771" providerId="LiveId" clId="{8375BC07-BDEC-4DA7-BD68-CE47F9102360}" dt="2021-12-07T01:26:56.763" v="444" actId="26606"/>
          <ac:spMkLst>
            <pc:docMk/>
            <pc:sldMk cId="4060768346" sldId="264"/>
            <ac:spMk id="31" creationId="{70CEE6E3-70B6-4693-8985-3413141EE2EA}"/>
          </ac:spMkLst>
        </pc:spChg>
        <pc:spChg chg="add del">
          <ac:chgData name="Suma Reddy" userId="6d46a77269076771" providerId="LiveId" clId="{8375BC07-BDEC-4DA7-BD68-CE47F9102360}" dt="2021-12-07T01:26:56.763" v="444" actId="26606"/>
          <ac:spMkLst>
            <pc:docMk/>
            <pc:sldMk cId="4060768346" sldId="264"/>
            <ac:spMk id="32" creationId="{88F7DC0D-FB41-40DE-9A2A-1621F2F269CE}"/>
          </ac:spMkLst>
        </pc:spChg>
        <pc:spChg chg="add del">
          <ac:chgData name="Suma Reddy" userId="6d46a77269076771" providerId="LiveId" clId="{8375BC07-BDEC-4DA7-BD68-CE47F9102360}" dt="2021-12-07T01:26:56.763" v="444" actId="26606"/>
          <ac:spMkLst>
            <pc:docMk/>
            <pc:sldMk cId="4060768346" sldId="264"/>
            <ac:spMk id="33" creationId="{AC56B1E5-8C40-4B38-9E01-086401F40D54}"/>
          </ac:spMkLst>
        </pc:spChg>
        <pc:spChg chg="add del">
          <ac:chgData name="Suma Reddy" userId="6d46a77269076771" providerId="LiveId" clId="{8375BC07-BDEC-4DA7-BD68-CE47F9102360}" dt="2021-12-07T01:26:56.763" v="444" actId="26606"/>
          <ac:spMkLst>
            <pc:docMk/>
            <pc:sldMk cId="4060768346" sldId="264"/>
            <ac:spMk id="34" creationId="{373BF372-AF59-4E6A-B507-99714F0DDE13}"/>
          </ac:spMkLst>
        </pc:spChg>
        <pc:spChg chg="add del">
          <ac:chgData name="Suma Reddy" userId="6d46a77269076771" providerId="LiveId" clId="{8375BC07-BDEC-4DA7-BD68-CE47F9102360}" dt="2021-12-07T01:26:56.763" v="444" actId="26606"/>
          <ac:spMkLst>
            <pc:docMk/>
            <pc:sldMk cId="4060768346" sldId="264"/>
            <ac:spMk id="35" creationId="{3E51228A-E070-4CBB-B003-E1F8EB0AF3FA}"/>
          </ac:spMkLst>
        </pc:spChg>
        <pc:spChg chg="add">
          <ac:chgData name="Suma Reddy" userId="6d46a77269076771" providerId="LiveId" clId="{8375BC07-BDEC-4DA7-BD68-CE47F9102360}" dt="2021-12-07T01:26:56.763" v="444" actId="26606"/>
          <ac:spMkLst>
            <pc:docMk/>
            <pc:sldMk cId="4060768346" sldId="264"/>
            <ac:spMk id="40" creationId="{8FA96985-DEAC-46A0-B70E-39A7B867E5CB}"/>
          </ac:spMkLst>
        </pc:spChg>
        <pc:spChg chg="add">
          <ac:chgData name="Suma Reddy" userId="6d46a77269076771" providerId="LiveId" clId="{8375BC07-BDEC-4DA7-BD68-CE47F9102360}" dt="2021-12-07T01:26:56.763" v="444" actId="26606"/>
          <ac:spMkLst>
            <pc:docMk/>
            <pc:sldMk cId="4060768346" sldId="264"/>
            <ac:spMk id="42" creationId="{88F7DC0D-FB41-40DE-9A2A-1621F2F269CE}"/>
          </ac:spMkLst>
        </pc:spChg>
        <pc:spChg chg="add">
          <ac:chgData name="Suma Reddy" userId="6d46a77269076771" providerId="LiveId" clId="{8375BC07-BDEC-4DA7-BD68-CE47F9102360}" dt="2021-12-07T01:26:56.763" v="444" actId="26606"/>
          <ac:spMkLst>
            <pc:docMk/>
            <pc:sldMk cId="4060768346" sldId="264"/>
            <ac:spMk id="44" creationId="{AC56B1E5-8C40-4B38-9E01-086401F40D54}"/>
          </ac:spMkLst>
        </pc:spChg>
        <pc:spChg chg="add">
          <ac:chgData name="Suma Reddy" userId="6d46a77269076771" providerId="LiveId" clId="{8375BC07-BDEC-4DA7-BD68-CE47F9102360}" dt="2021-12-07T01:26:56.763" v="444" actId="26606"/>
          <ac:spMkLst>
            <pc:docMk/>
            <pc:sldMk cId="4060768346" sldId="264"/>
            <ac:spMk id="46" creationId="{373BF372-AF59-4E6A-B507-99714F0DDE13}"/>
          </ac:spMkLst>
        </pc:spChg>
        <pc:spChg chg="add">
          <ac:chgData name="Suma Reddy" userId="6d46a77269076771" providerId="LiveId" clId="{8375BC07-BDEC-4DA7-BD68-CE47F9102360}" dt="2021-12-07T01:26:56.763" v="444" actId="26606"/>
          <ac:spMkLst>
            <pc:docMk/>
            <pc:sldMk cId="4060768346" sldId="264"/>
            <ac:spMk id="48" creationId="{3E51228A-E070-4CBB-B003-E1F8EB0AF3FA}"/>
          </ac:spMkLst>
        </pc:spChg>
        <pc:spChg chg="add">
          <ac:chgData name="Suma Reddy" userId="6d46a77269076771" providerId="LiveId" clId="{8375BC07-BDEC-4DA7-BD68-CE47F9102360}" dt="2021-12-07T01:26:56.763" v="444" actId="26606"/>
          <ac:spMkLst>
            <pc:docMk/>
            <pc:sldMk cId="4060768346" sldId="264"/>
            <ac:spMk id="50" creationId="{B61AB5B3-299F-402C-A990-BCBB37FE0988}"/>
          </ac:spMkLst>
        </pc:spChg>
        <pc:spChg chg="add">
          <ac:chgData name="Suma Reddy" userId="6d46a77269076771" providerId="LiveId" clId="{8375BC07-BDEC-4DA7-BD68-CE47F9102360}" dt="2021-12-07T01:26:56.763" v="444" actId="26606"/>
          <ac:spMkLst>
            <pc:docMk/>
            <pc:sldMk cId="4060768346" sldId="264"/>
            <ac:spMk id="52" creationId="{70CEE6E3-70B6-4693-8985-3413141EE2EA}"/>
          </ac:spMkLst>
        </pc:spChg>
        <pc:picChg chg="add del mod ord">
          <ac:chgData name="Suma Reddy" userId="6d46a77269076771" providerId="LiveId" clId="{8375BC07-BDEC-4DA7-BD68-CE47F9102360}" dt="2021-12-07T01:26:47.981" v="442" actId="478"/>
          <ac:picMkLst>
            <pc:docMk/>
            <pc:sldMk cId="4060768346" sldId="264"/>
            <ac:picMk id="5" creationId="{66E8E63D-7E3A-4078-9E06-C9839C1EE585}"/>
          </ac:picMkLst>
        </pc:picChg>
        <pc:picChg chg="add mod">
          <ac:chgData name="Suma Reddy" userId="6d46a77269076771" providerId="LiveId" clId="{8375BC07-BDEC-4DA7-BD68-CE47F9102360}" dt="2021-12-07T01:27:18.011" v="451" actId="1076"/>
          <ac:picMkLst>
            <pc:docMk/>
            <pc:sldMk cId="4060768346" sldId="264"/>
            <ac:picMk id="7" creationId="{5BF42C0E-732E-4705-9A56-FEC05FFF4991}"/>
          </ac:picMkLst>
        </pc:picChg>
        <pc:picChg chg="add del">
          <ac:chgData name="Suma Reddy" userId="6d46a77269076771" providerId="LiveId" clId="{8375BC07-BDEC-4DA7-BD68-CE47F9102360}" dt="2021-12-07T01:27:23.129" v="453" actId="22"/>
          <ac:picMkLst>
            <pc:docMk/>
            <pc:sldMk cId="4060768346" sldId="264"/>
            <ac:picMk id="9" creationId="{B12CCF63-1617-43F6-AA29-E4B2EBCE0327}"/>
          </ac:picMkLst>
        </pc:picChg>
      </pc:sldChg>
      <pc:sldChg chg="addSp delSp modSp new mod setBg">
        <pc:chgData name="Suma Reddy" userId="6d46a77269076771" providerId="LiveId" clId="{8375BC07-BDEC-4DA7-BD68-CE47F9102360}" dt="2021-12-07T01:33:35.478" v="494" actId="26606"/>
        <pc:sldMkLst>
          <pc:docMk/>
          <pc:sldMk cId="289211694" sldId="265"/>
        </pc:sldMkLst>
        <pc:spChg chg="mod ord">
          <ac:chgData name="Suma Reddy" userId="6d46a77269076771" providerId="LiveId" clId="{8375BC07-BDEC-4DA7-BD68-CE47F9102360}" dt="2021-12-07T01:33:35.478" v="494" actId="26606"/>
          <ac:spMkLst>
            <pc:docMk/>
            <pc:sldMk cId="289211694" sldId="265"/>
            <ac:spMk id="2" creationId="{C62ED4A2-3B34-4D77-90CC-EEA5F8305FF7}"/>
          </ac:spMkLst>
        </pc:spChg>
        <pc:spChg chg="del">
          <ac:chgData name="Suma Reddy" userId="6d46a77269076771" providerId="LiveId" clId="{8375BC07-BDEC-4DA7-BD68-CE47F9102360}" dt="2021-12-07T01:32:30.379" v="460" actId="22"/>
          <ac:spMkLst>
            <pc:docMk/>
            <pc:sldMk cId="289211694" sldId="265"/>
            <ac:spMk id="3" creationId="{C8C87D4E-D108-48B6-8F0A-7390C4EBE6CC}"/>
          </ac:spMkLst>
        </pc:spChg>
        <pc:spChg chg="add del">
          <ac:chgData name="Suma Reddy" userId="6d46a77269076771" providerId="LiveId" clId="{8375BC07-BDEC-4DA7-BD68-CE47F9102360}" dt="2021-12-07T01:33:35.478" v="494" actId="26606"/>
          <ac:spMkLst>
            <pc:docMk/>
            <pc:sldMk cId="289211694" sldId="265"/>
            <ac:spMk id="10" creationId="{BD4C0BBB-0042-4603-A226-6117F3FD5B3C}"/>
          </ac:spMkLst>
        </pc:spChg>
        <pc:spChg chg="add del">
          <ac:chgData name="Suma Reddy" userId="6d46a77269076771" providerId="LiveId" clId="{8375BC07-BDEC-4DA7-BD68-CE47F9102360}" dt="2021-12-07T01:33:35.478" v="494" actId="26606"/>
          <ac:spMkLst>
            <pc:docMk/>
            <pc:sldMk cId="289211694" sldId="265"/>
            <ac:spMk id="12" creationId="{EC44F520-2598-460E-9F91-B02F60830CA2}"/>
          </ac:spMkLst>
        </pc:spChg>
        <pc:spChg chg="add del">
          <ac:chgData name="Suma Reddy" userId="6d46a77269076771" providerId="LiveId" clId="{8375BC07-BDEC-4DA7-BD68-CE47F9102360}" dt="2021-12-07T01:33:35.478" v="494" actId="26606"/>
          <ac:spMkLst>
            <pc:docMk/>
            <pc:sldMk cId="289211694" sldId="265"/>
            <ac:spMk id="14" creationId="{BB02F283-AD3D-43EB-8EB3-EEABE7B685DD}"/>
          </ac:spMkLst>
        </pc:spChg>
        <pc:spChg chg="add del">
          <ac:chgData name="Suma Reddy" userId="6d46a77269076771" providerId="LiveId" clId="{8375BC07-BDEC-4DA7-BD68-CE47F9102360}" dt="2021-12-07T01:33:35.478" v="494" actId="26606"/>
          <ac:spMkLst>
            <pc:docMk/>
            <pc:sldMk cId="289211694" sldId="265"/>
            <ac:spMk id="16" creationId="{87267ACD-C9FA-48F7-BA90-C05046F4EEDF}"/>
          </ac:spMkLst>
        </pc:spChg>
        <pc:spChg chg="add del">
          <ac:chgData name="Suma Reddy" userId="6d46a77269076771" providerId="LiveId" clId="{8375BC07-BDEC-4DA7-BD68-CE47F9102360}" dt="2021-12-07T01:33:35.478" v="494" actId="26606"/>
          <ac:spMkLst>
            <pc:docMk/>
            <pc:sldMk cId="289211694" sldId="265"/>
            <ac:spMk id="18" creationId="{53E17AA8-C417-4F74-9F1B-EAD82A19B73C}"/>
          </ac:spMkLst>
        </pc:spChg>
        <pc:spChg chg="add del">
          <ac:chgData name="Suma Reddy" userId="6d46a77269076771" providerId="LiveId" clId="{8375BC07-BDEC-4DA7-BD68-CE47F9102360}" dt="2021-12-07T01:33:35.478" v="494" actId="26606"/>
          <ac:spMkLst>
            <pc:docMk/>
            <pc:sldMk cId="289211694" sldId="265"/>
            <ac:spMk id="20" creationId="{D79F9CB9-0076-49F5-845A-C97CCFC1639A}"/>
          </ac:spMkLst>
        </pc:spChg>
        <pc:spChg chg="add del">
          <ac:chgData name="Suma Reddy" userId="6d46a77269076771" providerId="LiveId" clId="{8375BC07-BDEC-4DA7-BD68-CE47F9102360}" dt="2021-12-07T01:33:35.478" v="494" actId="26606"/>
          <ac:spMkLst>
            <pc:docMk/>
            <pc:sldMk cId="289211694" sldId="265"/>
            <ac:spMk id="22" creationId="{0567348B-D4F9-4978-8FB4-D4031CD133ED}"/>
          </ac:spMkLst>
        </pc:spChg>
        <pc:spChg chg="add">
          <ac:chgData name="Suma Reddy" userId="6d46a77269076771" providerId="LiveId" clId="{8375BC07-BDEC-4DA7-BD68-CE47F9102360}" dt="2021-12-07T01:33:35.478" v="494" actId="26606"/>
          <ac:spMkLst>
            <pc:docMk/>
            <pc:sldMk cId="289211694" sldId="265"/>
            <ac:spMk id="27" creationId="{BD4C0BBB-0042-4603-A226-6117F3FD5B3C}"/>
          </ac:spMkLst>
        </pc:spChg>
        <pc:spChg chg="add">
          <ac:chgData name="Suma Reddy" userId="6d46a77269076771" providerId="LiveId" clId="{8375BC07-BDEC-4DA7-BD68-CE47F9102360}" dt="2021-12-07T01:33:35.478" v="494" actId="26606"/>
          <ac:spMkLst>
            <pc:docMk/>
            <pc:sldMk cId="289211694" sldId="265"/>
            <ac:spMk id="29" creationId="{EC44F520-2598-460E-9F91-B02F60830CA2}"/>
          </ac:spMkLst>
        </pc:spChg>
        <pc:spChg chg="add">
          <ac:chgData name="Suma Reddy" userId="6d46a77269076771" providerId="LiveId" clId="{8375BC07-BDEC-4DA7-BD68-CE47F9102360}" dt="2021-12-07T01:33:35.478" v="494" actId="26606"/>
          <ac:spMkLst>
            <pc:docMk/>
            <pc:sldMk cId="289211694" sldId="265"/>
            <ac:spMk id="31" creationId="{D3F794D0-2982-490E-88DA-93D48975085F}"/>
          </ac:spMkLst>
        </pc:spChg>
        <pc:spChg chg="add">
          <ac:chgData name="Suma Reddy" userId="6d46a77269076771" providerId="LiveId" clId="{8375BC07-BDEC-4DA7-BD68-CE47F9102360}" dt="2021-12-07T01:33:35.478" v="494" actId="26606"/>
          <ac:spMkLst>
            <pc:docMk/>
            <pc:sldMk cId="289211694" sldId="265"/>
            <ac:spMk id="33" creationId="{AFD24A3D-F07A-44A9-BE55-5576292E152D}"/>
          </ac:spMkLst>
        </pc:spChg>
        <pc:spChg chg="add">
          <ac:chgData name="Suma Reddy" userId="6d46a77269076771" providerId="LiveId" clId="{8375BC07-BDEC-4DA7-BD68-CE47F9102360}" dt="2021-12-07T01:33:35.478" v="494" actId="26606"/>
          <ac:spMkLst>
            <pc:docMk/>
            <pc:sldMk cId="289211694" sldId="265"/>
            <ac:spMk id="35" creationId="{204441C9-FD2D-4031-B5C5-67478196CCCF}"/>
          </ac:spMkLst>
        </pc:spChg>
        <pc:spChg chg="add">
          <ac:chgData name="Suma Reddy" userId="6d46a77269076771" providerId="LiveId" clId="{8375BC07-BDEC-4DA7-BD68-CE47F9102360}" dt="2021-12-07T01:33:35.478" v="494" actId="26606"/>
          <ac:spMkLst>
            <pc:docMk/>
            <pc:sldMk cId="289211694" sldId="265"/>
            <ac:spMk id="37" creationId="{EBF09AEC-6E6E-418F-9974-8730F1B2B6EF}"/>
          </ac:spMkLst>
        </pc:spChg>
        <pc:spChg chg="add">
          <ac:chgData name="Suma Reddy" userId="6d46a77269076771" providerId="LiveId" clId="{8375BC07-BDEC-4DA7-BD68-CE47F9102360}" dt="2021-12-07T01:33:35.478" v="494" actId="26606"/>
          <ac:spMkLst>
            <pc:docMk/>
            <pc:sldMk cId="289211694" sldId="265"/>
            <ac:spMk id="39" creationId="{3D9D3989-3E00-4727-914E-959DFE8FACE9}"/>
          </ac:spMkLst>
        </pc:spChg>
        <pc:picChg chg="add mod ord">
          <ac:chgData name="Suma Reddy" userId="6d46a77269076771" providerId="LiveId" clId="{8375BC07-BDEC-4DA7-BD68-CE47F9102360}" dt="2021-12-07T01:33:35.478" v="494" actId="26606"/>
          <ac:picMkLst>
            <pc:docMk/>
            <pc:sldMk cId="289211694" sldId="265"/>
            <ac:picMk id="5" creationId="{F5A1A54A-2D40-4B83-A388-5DE8ABF823CE}"/>
          </ac:picMkLst>
        </pc:picChg>
      </pc:sldChg>
      <pc:sldChg chg="addSp delSp modSp new mod setBg">
        <pc:chgData name="Suma Reddy" userId="6d46a77269076771" providerId="LiveId" clId="{8375BC07-BDEC-4DA7-BD68-CE47F9102360}" dt="2021-12-07T01:55:51.525" v="515" actId="1076"/>
        <pc:sldMkLst>
          <pc:docMk/>
          <pc:sldMk cId="920542148" sldId="266"/>
        </pc:sldMkLst>
        <pc:spChg chg="mod ord">
          <ac:chgData name="Suma Reddy" userId="6d46a77269076771" providerId="LiveId" clId="{8375BC07-BDEC-4DA7-BD68-CE47F9102360}" dt="2021-12-07T01:55:47.193" v="514" actId="26606"/>
          <ac:spMkLst>
            <pc:docMk/>
            <pc:sldMk cId="920542148" sldId="266"/>
            <ac:spMk id="2" creationId="{D92709F2-706A-4066-854E-54255EB80366}"/>
          </ac:spMkLst>
        </pc:spChg>
        <pc:spChg chg="del">
          <ac:chgData name="Suma Reddy" userId="6d46a77269076771" providerId="LiveId" clId="{8375BC07-BDEC-4DA7-BD68-CE47F9102360}" dt="2021-12-07T01:55:43.426" v="513" actId="22"/>
          <ac:spMkLst>
            <pc:docMk/>
            <pc:sldMk cId="920542148" sldId="266"/>
            <ac:spMk id="3" creationId="{A3330324-15C8-4527-BEDA-A259626366B8}"/>
          </ac:spMkLst>
        </pc:spChg>
        <pc:spChg chg="add">
          <ac:chgData name="Suma Reddy" userId="6d46a77269076771" providerId="LiveId" clId="{8375BC07-BDEC-4DA7-BD68-CE47F9102360}" dt="2021-12-07T01:55:47.193" v="514" actId="26606"/>
          <ac:spMkLst>
            <pc:docMk/>
            <pc:sldMk cId="920542148" sldId="266"/>
            <ac:spMk id="10" creationId="{BD4C0BBB-0042-4603-A226-6117F3FD5B3C}"/>
          </ac:spMkLst>
        </pc:spChg>
        <pc:spChg chg="add">
          <ac:chgData name="Suma Reddy" userId="6d46a77269076771" providerId="LiveId" clId="{8375BC07-BDEC-4DA7-BD68-CE47F9102360}" dt="2021-12-07T01:55:47.193" v="514" actId="26606"/>
          <ac:spMkLst>
            <pc:docMk/>
            <pc:sldMk cId="920542148" sldId="266"/>
            <ac:spMk id="12" creationId="{EC44F520-2598-460E-9F91-B02F60830CA2}"/>
          </ac:spMkLst>
        </pc:spChg>
        <pc:spChg chg="add">
          <ac:chgData name="Suma Reddy" userId="6d46a77269076771" providerId="LiveId" clId="{8375BC07-BDEC-4DA7-BD68-CE47F9102360}" dt="2021-12-07T01:55:47.193" v="514" actId="26606"/>
          <ac:spMkLst>
            <pc:docMk/>
            <pc:sldMk cId="920542148" sldId="266"/>
            <ac:spMk id="14" creationId="{8CF1B1A9-81D7-475B-9773-FA69E2D6C2E1}"/>
          </ac:spMkLst>
        </pc:spChg>
        <pc:spChg chg="add">
          <ac:chgData name="Suma Reddy" userId="6d46a77269076771" providerId="LiveId" clId="{8375BC07-BDEC-4DA7-BD68-CE47F9102360}" dt="2021-12-07T01:55:47.193" v="514" actId="26606"/>
          <ac:spMkLst>
            <pc:docMk/>
            <pc:sldMk cId="920542148" sldId="266"/>
            <ac:spMk id="16" creationId="{825938E3-FCDD-4147-B4EC-232316751F65}"/>
          </ac:spMkLst>
        </pc:spChg>
        <pc:spChg chg="add">
          <ac:chgData name="Suma Reddy" userId="6d46a77269076771" providerId="LiveId" clId="{8375BC07-BDEC-4DA7-BD68-CE47F9102360}" dt="2021-12-07T01:55:47.193" v="514" actId="26606"/>
          <ac:spMkLst>
            <pc:docMk/>
            <pc:sldMk cId="920542148" sldId="266"/>
            <ac:spMk id="18" creationId="{9AA75596-FA3D-4A75-A3CB-443E14CBF572}"/>
          </ac:spMkLst>
        </pc:spChg>
        <pc:spChg chg="add">
          <ac:chgData name="Suma Reddy" userId="6d46a77269076771" providerId="LiveId" clId="{8375BC07-BDEC-4DA7-BD68-CE47F9102360}" dt="2021-12-07T01:55:47.193" v="514" actId="26606"/>
          <ac:spMkLst>
            <pc:docMk/>
            <pc:sldMk cId="920542148" sldId="266"/>
            <ac:spMk id="20" creationId="{FF5FBB9B-488E-47BA-9CA3-8CC9C7D1577C}"/>
          </ac:spMkLst>
        </pc:spChg>
        <pc:spChg chg="add">
          <ac:chgData name="Suma Reddy" userId="6d46a77269076771" providerId="LiveId" clId="{8375BC07-BDEC-4DA7-BD68-CE47F9102360}" dt="2021-12-07T01:55:47.193" v="514" actId="26606"/>
          <ac:spMkLst>
            <pc:docMk/>
            <pc:sldMk cId="920542148" sldId="266"/>
            <ac:spMk id="22" creationId="{E3574FE0-C6E5-4148-8CC5-56169A790A66}"/>
          </ac:spMkLst>
        </pc:spChg>
        <pc:picChg chg="add mod ord">
          <ac:chgData name="Suma Reddy" userId="6d46a77269076771" providerId="LiveId" clId="{8375BC07-BDEC-4DA7-BD68-CE47F9102360}" dt="2021-12-07T01:55:51.525" v="515" actId="1076"/>
          <ac:picMkLst>
            <pc:docMk/>
            <pc:sldMk cId="920542148" sldId="266"/>
            <ac:picMk id="5" creationId="{AE689E25-1CAA-46AF-BEB3-2C5DD05FB254}"/>
          </ac:picMkLst>
        </pc:picChg>
      </pc:sldChg>
      <pc:sldChg chg="addSp delSp modSp new mod setBg">
        <pc:chgData name="Suma Reddy" userId="6d46a77269076771" providerId="LiveId" clId="{8375BC07-BDEC-4DA7-BD68-CE47F9102360}" dt="2021-12-07T01:59:23.098" v="536" actId="20577"/>
        <pc:sldMkLst>
          <pc:docMk/>
          <pc:sldMk cId="107527667" sldId="267"/>
        </pc:sldMkLst>
        <pc:spChg chg="add del">
          <ac:chgData name="Suma Reddy" userId="6d46a77269076771" providerId="LiveId" clId="{8375BC07-BDEC-4DA7-BD68-CE47F9102360}" dt="2021-12-07T01:59:12.406" v="520" actId="26606"/>
          <ac:spMkLst>
            <pc:docMk/>
            <pc:sldMk cId="107527667" sldId="267"/>
            <ac:spMk id="2" creationId="{796E820A-CAF3-4FF7-8EE1-114F5348C42B}"/>
          </ac:spMkLst>
        </pc:spChg>
        <pc:spChg chg="del">
          <ac:chgData name="Suma Reddy" userId="6d46a77269076771" providerId="LiveId" clId="{8375BC07-BDEC-4DA7-BD68-CE47F9102360}" dt="2021-12-07T01:57:48.953" v="517" actId="22"/>
          <ac:spMkLst>
            <pc:docMk/>
            <pc:sldMk cId="107527667" sldId="267"/>
            <ac:spMk id="3" creationId="{7944BE63-2801-4856-B0B8-5E42463807D7}"/>
          </ac:spMkLst>
        </pc:spChg>
        <pc:spChg chg="add del">
          <ac:chgData name="Suma Reddy" userId="6d46a77269076771" providerId="LiveId" clId="{8375BC07-BDEC-4DA7-BD68-CE47F9102360}" dt="2021-12-07T01:59:12.398" v="519" actId="26606"/>
          <ac:spMkLst>
            <pc:docMk/>
            <pc:sldMk cId="107527667" sldId="267"/>
            <ac:spMk id="10" creationId="{BD4C0BBB-0042-4603-A226-6117F3FD5B3C}"/>
          </ac:spMkLst>
        </pc:spChg>
        <pc:spChg chg="add del">
          <ac:chgData name="Suma Reddy" userId="6d46a77269076771" providerId="LiveId" clId="{8375BC07-BDEC-4DA7-BD68-CE47F9102360}" dt="2021-12-07T01:59:12.398" v="519" actId="26606"/>
          <ac:spMkLst>
            <pc:docMk/>
            <pc:sldMk cId="107527667" sldId="267"/>
            <ac:spMk id="12" creationId="{EC44F520-2598-460E-9F91-B02F60830CA2}"/>
          </ac:spMkLst>
        </pc:spChg>
        <pc:spChg chg="add del">
          <ac:chgData name="Suma Reddy" userId="6d46a77269076771" providerId="LiveId" clId="{8375BC07-BDEC-4DA7-BD68-CE47F9102360}" dt="2021-12-07T01:59:12.398" v="519" actId="26606"/>
          <ac:spMkLst>
            <pc:docMk/>
            <pc:sldMk cId="107527667" sldId="267"/>
            <ac:spMk id="14" creationId="{AB8C311F-7253-4AED-9701-7FC0708C41C7}"/>
          </ac:spMkLst>
        </pc:spChg>
        <pc:spChg chg="add del">
          <ac:chgData name="Suma Reddy" userId="6d46a77269076771" providerId="LiveId" clId="{8375BC07-BDEC-4DA7-BD68-CE47F9102360}" dt="2021-12-07T01:59:12.398" v="519" actId="26606"/>
          <ac:spMkLst>
            <pc:docMk/>
            <pc:sldMk cId="107527667" sldId="267"/>
            <ac:spMk id="16" creationId="{E2384209-CB15-4CDF-9D31-C44FD9A3F20D}"/>
          </ac:spMkLst>
        </pc:spChg>
        <pc:spChg chg="add del">
          <ac:chgData name="Suma Reddy" userId="6d46a77269076771" providerId="LiveId" clId="{8375BC07-BDEC-4DA7-BD68-CE47F9102360}" dt="2021-12-07T01:59:12.398" v="519" actId="26606"/>
          <ac:spMkLst>
            <pc:docMk/>
            <pc:sldMk cId="107527667" sldId="267"/>
            <ac:spMk id="18" creationId="{2633B3B5-CC90-43F0-8714-D31D1F3F0209}"/>
          </ac:spMkLst>
        </pc:spChg>
        <pc:spChg chg="add del">
          <ac:chgData name="Suma Reddy" userId="6d46a77269076771" providerId="LiveId" clId="{8375BC07-BDEC-4DA7-BD68-CE47F9102360}" dt="2021-12-07T01:59:12.398" v="519" actId="26606"/>
          <ac:spMkLst>
            <pc:docMk/>
            <pc:sldMk cId="107527667" sldId="267"/>
            <ac:spMk id="20" creationId="{A8D57A06-A426-446D-B02C-A2DC6B62E45E}"/>
          </ac:spMkLst>
        </pc:spChg>
        <pc:spChg chg="add">
          <ac:chgData name="Suma Reddy" userId="6d46a77269076771" providerId="LiveId" clId="{8375BC07-BDEC-4DA7-BD68-CE47F9102360}" dt="2021-12-07T01:59:12.406" v="520" actId="26606"/>
          <ac:spMkLst>
            <pc:docMk/>
            <pc:sldMk cId="107527667" sldId="267"/>
            <ac:spMk id="22" creationId="{E3574FE0-C6E5-4148-8CC5-56169A790A66}"/>
          </ac:spMkLst>
        </pc:spChg>
        <pc:spChg chg="add">
          <ac:chgData name="Suma Reddy" userId="6d46a77269076771" providerId="LiveId" clId="{8375BC07-BDEC-4DA7-BD68-CE47F9102360}" dt="2021-12-07T01:59:12.406" v="520" actId="26606"/>
          <ac:spMkLst>
            <pc:docMk/>
            <pc:sldMk cId="107527667" sldId="267"/>
            <ac:spMk id="23" creationId="{BD4C0BBB-0042-4603-A226-6117F3FD5B3C}"/>
          </ac:spMkLst>
        </pc:spChg>
        <pc:spChg chg="add">
          <ac:chgData name="Suma Reddy" userId="6d46a77269076771" providerId="LiveId" clId="{8375BC07-BDEC-4DA7-BD68-CE47F9102360}" dt="2021-12-07T01:59:12.406" v="520" actId="26606"/>
          <ac:spMkLst>
            <pc:docMk/>
            <pc:sldMk cId="107527667" sldId="267"/>
            <ac:spMk id="24" creationId="{EC44F520-2598-460E-9F91-B02F60830CA2}"/>
          </ac:spMkLst>
        </pc:spChg>
        <pc:spChg chg="add">
          <ac:chgData name="Suma Reddy" userId="6d46a77269076771" providerId="LiveId" clId="{8375BC07-BDEC-4DA7-BD68-CE47F9102360}" dt="2021-12-07T01:59:12.406" v="520" actId="26606"/>
          <ac:spMkLst>
            <pc:docMk/>
            <pc:sldMk cId="107527667" sldId="267"/>
            <ac:spMk id="25" creationId="{8CF1B1A9-81D7-475B-9773-FA69E2D6C2E1}"/>
          </ac:spMkLst>
        </pc:spChg>
        <pc:spChg chg="add">
          <ac:chgData name="Suma Reddy" userId="6d46a77269076771" providerId="LiveId" clId="{8375BC07-BDEC-4DA7-BD68-CE47F9102360}" dt="2021-12-07T01:59:12.406" v="520" actId="26606"/>
          <ac:spMkLst>
            <pc:docMk/>
            <pc:sldMk cId="107527667" sldId="267"/>
            <ac:spMk id="26" creationId="{825938E3-FCDD-4147-B4EC-232316751F65}"/>
          </ac:spMkLst>
        </pc:spChg>
        <pc:spChg chg="add mod">
          <ac:chgData name="Suma Reddy" userId="6d46a77269076771" providerId="LiveId" clId="{8375BC07-BDEC-4DA7-BD68-CE47F9102360}" dt="2021-12-07T01:59:23.098" v="536" actId="20577"/>
          <ac:spMkLst>
            <pc:docMk/>
            <pc:sldMk cId="107527667" sldId="267"/>
            <ac:spMk id="27" creationId="{796E820A-CAF3-4FF7-8EE1-114F5348C42B}"/>
          </ac:spMkLst>
        </pc:spChg>
        <pc:spChg chg="add">
          <ac:chgData name="Suma Reddy" userId="6d46a77269076771" providerId="LiveId" clId="{8375BC07-BDEC-4DA7-BD68-CE47F9102360}" dt="2021-12-07T01:59:12.406" v="520" actId="26606"/>
          <ac:spMkLst>
            <pc:docMk/>
            <pc:sldMk cId="107527667" sldId="267"/>
            <ac:spMk id="28" creationId="{9AA75596-FA3D-4A75-A3CB-443E14CBF572}"/>
          </ac:spMkLst>
        </pc:spChg>
        <pc:spChg chg="add">
          <ac:chgData name="Suma Reddy" userId="6d46a77269076771" providerId="LiveId" clId="{8375BC07-BDEC-4DA7-BD68-CE47F9102360}" dt="2021-12-07T01:59:12.406" v="520" actId="26606"/>
          <ac:spMkLst>
            <pc:docMk/>
            <pc:sldMk cId="107527667" sldId="267"/>
            <ac:spMk id="29" creationId="{FF5FBB9B-488E-47BA-9CA3-8CC9C7D1577C}"/>
          </ac:spMkLst>
        </pc:spChg>
        <pc:picChg chg="add mod ord">
          <ac:chgData name="Suma Reddy" userId="6d46a77269076771" providerId="LiveId" clId="{8375BC07-BDEC-4DA7-BD68-CE47F9102360}" dt="2021-12-07T01:59:12.406" v="520" actId="26606"/>
          <ac:picMkLst>
            <pc:docMk/>
            <pc:sldMk cId="107527667" sldId="267"/>
            <ac:picMk id="5" creationId="{BA8993BD-005B-46B2-8F32-A684F932D562}"/>
          </ac:picMkLst>
        </pc:picChg>
      </pc:sldChg>
      <pc:sldChg chg="addSp modSp new mod setBg">
        <pc:chgData name="Suma Reddy" userId="6d46a77269076771" providerId="LiveId" clId="{8375BC07-BDEC-4DA7-BD68-CE47F9102360}" dt="2021-12-07T03:48:42.340" v="567" actId="5793"/>
        <pc:sldMkLst>
          <pc:docMk/>
          <pc:sldMk cId="2050078935" sldId="268"/>
        </pc:sldMkLst>
        <pc:spChg chg="mod">
          <ac:chgData name="Suma Reddy" userId="6d46a77269076771" providerId="LiveId" clId="{8375BC07-BDEC-4DA7-BD68-CE47F9102360}" dt="2021-12-07T03:48:31.426" v="565" actId="26606"/>
          <ac:spMkLst>
            <pc:docMk/>
            <pc:sldMk cId="2050078935" sldId="268"/>
            <ac:spMk id="2" creationId="{668218AF-7118-46B2-80C9-8F5546D07471}"/>
          </ac:spMkLst>
        </pc:spChg>
        <pc:spChg chg="mod">
          <ac:chgData name="Suma Reddy" userId="6d46a77269076771" providerId="LiveId" clId="{8375BC07-BDEC-4DA7-BD68-CE47F9102360}" dt="2021-12-07T03:48:42.340" v="567" actId="5793"/>
          <ac:spMkLst>
            <pc:docMk/>
            <pc:sldMk cId="2050078935" sldId="268"/>
            <ac:spMk id="3" creationId="{8BF230D9-3485-49BC-B048-C3B32AD7638A}"/>
          </ac:spMkLst>
        </pc:spChg>
        <pc:spChg chg="add">
          <ac:chgData name="Suma Reddy" userId="6d46a77269076771" providerId="LiveId" clId="{8375BC07-BDEC-4DA7-BD68-CE47F9102360}" dt="2021-12-07T03:48:31.426" v="565" actId="26606"/>
          <ac:spMkLst>
            <pc:docMk/>
            <pc:sldMk cId="2050078935" sldId="268"/>
            <ac:spMk id="10" creationId="{FE0A6C7C-0AE6-48BC-951D-9663738EEAC1}"/>
          </ac:spMkLst>
        </pc:spChg>
        <pc:spChg chg="add">
          <ac:chgData name="Suma Reddy" userId="6d46a77269076771" providerId="LiveId" clId="{8375BC07-BDEC-4DA7-BD68-CE47F9102360}" dt="2021-12-07T03:48:31.426" v="565" actId="26606"/>
          <ac:spMkLst>
            <pc:docMk/>
            <pc:sldMk cId="2050078935" sldId="268"/>
            <ac:spMk id="12" creationId="{88F7DC0D-FB41-40DE-9A2A-1621F2F269CE}"/>
          </ac:spMkLst>
        </pc:spChg>
        <pc:spChg chg="add">
          <ac:chgData name="Suma Reddy" userId="6d46a77269076771" providerId="LiveId" clId="{8375BC07-BDEC-4DA7-BD68-CE47F9102360}" dt="2021-12-07T03:48:31.426" v="565" actId="26606"/>
          <ac:spMkLst>
            <pc:docMk/>
            <pc:sldMk cId="2050078935" sldId="268"/>
            <ac:spMk id="14" creationId="{70CEE6E3-70B6-4693-8985-3413141EE2EA}"/>
          </ac:spMkLst>
        </pc:spChg>
        <pc:spChg chg="add">
          <ac:chgData name="Suma Reddy" userId="6d46a77269076771" providerId="LiveId" clId="{8375BC07-BDEC-4DA7-BD68-CE47F9102360}" dt="2021-12-07T03:48:31.426" v="565" actId="26606"/>
          <ac:spMkLst>
            <pc:docMk/>
            <pc:sldMk cId="2050078935" sldId="268"/>
            <ac:spMk id="16" creationId="{AC56B1E5-8C40-4B38-9E01-086401F40D54}"/>
          </ac:spMkLst>
        </pc:spChg>
        <pc:spChg chg="add">
          <ac:chgData name="Suma Reddy" userId="6d46a77269076771" providerId="LiveId" clId="{8375BC07-BDEC-4DA7-BD68-CE47F9102360}" dt="2021-12-07T03:48:31.426" v="565" actId="26606"/>
          <ac:spMkLst>
            <pc:docMk/>
            <pc:sldMk cId="2050078935" sldId="268"/>
            <ac:spMk id="18" creationId="{373BF372-AF59-4E6A-B507-99714F0DDE13}"/>
          </ac:spMkLst>
        </pc:spChg>
        <pc:spChg chg="add">
          <ac:chgData name="Suma Reddy" userId="6d46a77269076771" providerId="LiveId" clId="{8375BC07-BDEC-4DA7-BD68-CE47F9102360}" dt="2021-12-07T03:48:31.426" v="565" actId="26606"/>
          <ac:spMkLst>
            <pc:docMk/>
            <pc:sldMk cId="2050078935" sldId="268"/>
            <ac:spMk id="20" creationId="{3E51228A-E070-4CBB-B003-E1F8EB0AF3FA}"/>
          </ac:spMkLst>
        </pc:spChg>
        <pc:spChg chg="add">
          <ac:chgData name="Suma Reddy" userId="6d46a77269076771" providerId="LiveId" clId="{8375BC07-BDEC-4DA7-BD68-CE47F9102360}" dt="2021-12-07T03:48:31.426" v="565" actId="26606"/>
          <ac:spMkLst>
            <pc:docMk/>
            <pc:sldMk cId="2050078935" sldId="268"/>
            <ac:spMk id="22" creationId="{B61AB5B3-299F-402C-A990-BCBB37FE0988}"/>
          </ac:spMkLst>
        </pc:spChg>
        <pc:picChg chg="add">
          <ac:chgData name="Suma Reddy" userId="6d46a77269076771" providerId="LiveId" clId="{8375BC07-BDEC-4DA7-BD68-CE47F9102360}" dt="2021-12-07T03:48:31.426" v="565" actId="26606"/>
          <ac:picMkLst>
            <pc:docMk/>
            <pc:sldMk cId="2050078935" sldId="268"/>
            <ac:picMk id="7" creationId="{68B3F427-D244-4641-9BED-1DE8046959E5}"/>
          </ac:picMkLst>
        </pc:picChg>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ata2.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12" Type="http://schemas.openxmlformats.org/officeDocument/2006/relationships/image" Target="../media/image21.sv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5.svg"/><Relationship Id="rId11" Type="http://schemas.openxmlformats.org/officeDocument/2006/relationships/image" Target="../media/image20.png"/><Relationship Id="rId5" Type="http://schemas.openxmlformats.org/officeDocument/2006/relationships/image" Target="../media/image14.png"/><Relationship Id="rId10" Type="http://schemas.openxmlformats.org/officeDocument/2006/relationships/image" Target="../media/image19.svg"/><Relationship Id="rId4" Type="http://schemas.openxmlformats.org/officeDocument/2006/relationships/image" Target="../media/image13.svg"/><Relationship Id="rId9" Type="http://schemas.openxmlformats.org/officeDocument/2006/relationships/image" Target="../media/image18.png"/></Relationships>
</file>

<file path=ppt/diagrams/_rels/drawing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rawing2.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12" Type="http://schemas.openxmlformats.org/officeDocument/2006/relationships/image" Target="../media/image21.sv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5.svg"/><Relationship Id="rId11" Type="http://schemas.openxmlformats.org/officeDocument/2006/relationships/image" Target="../media/image20.png"/><Relationship Id="rId5" Type="http://schemas.openxmlformats.org/officeDocument/2006/relationships/image" Target="../media/image14.png"/><Relationship Id="rId10" Type="http://schemas.openxmlformats.org/officeDocument/2006/relationships/image" Target="../media/image19.svg"/><Relationship Id="rId4" Type="http://schemas.openxmlformats.org/officeDocument/2006/relationships/image" Target="../media/image13.svg"/><Relationship Id="rId9" Type="http://schemas.openxmlformats.org/officeDocument/2006/relationships/image" Target="../media/image18.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696EF1D-7D78-4F9F-9EDB-A0B09A29F648}"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CFDE384C-49A9-436D-9761-DBD3330624A3}">
      <dgm:prSet/>
      <dgm:spPr/>
      <dgm:t>
        <a:bodyPr/>
        <a:lstStyle/>
        <a:p>
          <a:pPr>
            <a:lnSpc>
              <a:spcPct val="100000"/>
            </a:lnSpc>
          </a:pPr>
          <a:r>
            <a:rPr lang="en-US"/>
            <a:t>Nowadays, a variety of emojis or avatars are used to express our emotions or feelings, serving as nonverbal cues in communication. They play a critical role in recognizing emotions, internet communication, brand emotion, product reviews, and other similar activities.</a:t>
          </a:r>
        </a:p>
      </dgm:t>
    </dgm:pt>
    <dgm:pt modelId="{FE384F41-305C-4ACF-B43D-E51239041D43}" type="parTrans" cxnId="{7FD4BDE1-7D66-4CCE-9BB7-CA7DFCB24FC0}">
      <dgm:prSet/>
      <dgm:spPr/>
      <dgm:t>
        <a:bodyPr/>
        <a:lstStyle/>
        <a:p>
          <a:endParaRPr lang="en-US"/>
        </a:p>
      </dgm:t>
    </dgm:pt>
    <dgm:pt modelId="{C8602F4C-04B1-4DD1-BD55-E9BE206A3A08}" type="sibTrans" cxnId="{7FD4BDE1-7D66-4CCE-9BB7-CA7DFCB24FC0}">
      <dgm:prSet/>
      <dgm:spPr/>
      <dgm:t>
        <a:bodyPr/>
        <a:lstStyle/>
        <a:p>
          <a:endParaRPr lang="en-US"/>
        </a:p>
      </dgm:t>
    </dgm:pt>
    <dgm:pt modelId="{3F963D09-CC33-481E-B4F6-34B72B314F1B}">
      <dgm:prSet/>
      <dgm:spPr/>
      <dgm:t>
        <a:bodyPr/>
        <a:lstStyle/>
        <a:p>
          <a:pPr>
            <a:lnSpc>
              <a:spcPct val="100000"/>
            </a:lnSpc>
          </a:pPr>
          <a:r>
            <a:rPr lang="en-US"/>
            <a:t>Advancements in deep learning and computer vision technologies, detecting human emotions from photographs has become feasible.</a:t>
          </a:r>
        </a:p>
      </dgm:t>
    </dgm:pt>
    <dgm:pt modelId="{8C7F60D9-6EFB-4761-A4D4-14AC53DAF818}" type="parTrans" cxnId="{AFCBED94-AD73-4DAB-BE2F-7E009E6B4632}">
      <dgm:prSet/>
      <dgm:spPr/>
      <dgm:t>
        <a:bodyPr/>
        <a:lstStyle/>
        <a:p>
          <a:endParaRPr lang="en-US"/>
        </a:p>
      </dgm:t>
    </dgm:pt>
    <dgm:pt modelId="{ABFCD250-6FD4-4CFC-8A72-1F0FCFF14160}" type="sibTrans" cxnId="{AFCBED94-AD73-4DAB-BE2F-7E009E6B4632}">
      <dgm:prSet/>
      <dgm:spPr/>
      <dgm:t>
        <a:bodyPr/>
        <a:lstStyle/>
        <a:p>
          <a:endParaRPr lang="en-US"/>
        </a:p>
      </dgm:t>
    </dgm:pt>
    <dgm:pt modelId="{29DF2B83-2109-451E-B4A2-2766601FE4CE}">
      <dgm:prSet/>
      <dgm:spPr/>
      <dgm:t>
        <a:bodyPr/>
        <a:lstStyle/>
        <a:p>
          <a:pPr>
            <a:lnSpc>
              <a:spcPct val="100000"/>
            </a:lnSpc>
          </a:pPr>
          <a:r>
            <a:rPr lang="en-US" dirty="0"/>
            <a:t>Our deep learning research aims to categorize human facial expressions to identify and match the appropriate emojis.</a:t>
          </a:r>
        </a:p>
      </dgm:t>
    </dgm:pt>
    <dgm:pt modelId="{C7F3EB77-CADE-4201-BFC8-C54110882574}" type="parTrans" cxnId="{9F890443-44E2-4173-AA7C-726D6E840049}">
      <dgm:prSet/>
      <dgm:spPr/>
      <dgm:t>
        <a:bodyPr/>
        <a:lstStyle/>
        <a:p>
          <a:endParaRPr lang="en-US"/>
        </a:p>
      </dgm:t>
    </dgm:pt>
    <dgm:pt modelId="{E36BD972-C019-4EFC-B7DC-6BB5CE6E6CB3}" type="sibTrans" cxnId="{9F890443-44E2-4173-AA7C-726D6E840049}">
      <dgm:prSet/>
      <dgm:spPr/>
      <dgm:t>
        <a:bodyPr/>
        <a:lstStyle/>
        <a:p>
          <a:endParaRPr lang="en-US"/>
        </a:p>
      </dgm:t>
    </dgm:pt>
    <dgm:pt modelId="{F7808965-979F-41CE-8D1D-747E737080A2}" type="pres">
      <dgm:prSet presAssocID="{A696EF1D-7D78-4F9F-9EDB-A0B09A29F648}" presName="root" presStyleCnt="0">
        <dgm:presLayoutVars>
          <dgm:dir/>
          <dgm:resizeHandles val="exact"/>
        </dgm:presLayoutVars>
      </dgm:prSet>
      <dgm:spPr/>
    </dgm:pt>
    <dgm:pt modelId="{95176AD5-A3B5-497A-BD09-84DA1726122B}" type="pres">
      <dgm:prSet presAssocID="{CFDE384C-49A9-436D-9761-DBD3330624A3}" presName="compNode" presStyleCnt="0"/>
      <dgm:spPr/>
    </dgm:pt>
    <dgm:pt modelId="{9723D278-3D82-49BD-AF47-30260B4F4571}" type="pres">
      <dgm:prSet presAssocID="{CFDE384C-49A9-436D-9761-DBD3330624A3}" presName="bgRect" presStyleLbl="bgShp" presStyleIdx="0" presStyleCnt="3"/>
      <dgm:spPr/>
    </dgm:pt>
    <dgm:pt modelId="{FED29DD4-93F4-45BF-AD91-76EF02CE2401}" type="pres">
      <dgm:prSet presAssocID="{CFDE384C-49A9-436D-9761-DBD3330624A3}"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Tongue Face with Solid Fill"/>
        </a:ext>
      </dgm:extLst>
    </dgm:pt>
    <dgm:pt modelId="{D72808FC-38E4-4BAB-A4AE-44B6D4050884}" type="pres">
      <dgm:prSet presAssocID="{CFDE384C-49A9-436D-9761-DBD3330624A3}" presName="spaceRect" presStyleCnt="0"/>
      <dgm:spPr/>
    </dgm:pt>
    <dgm:pt modelId="{ABD72CB0-7167-4843-BC7E-58EB6AA62E5F}" type="pres">
      <dgm:prSet presAssocID="{CFDE384C-49A9-436D-9761-DBD3330624A3}" presName="parTx" presStyleLbl="revTx" presStyleIdx="0" presStyleCnt="3">
        <dgm:presLayoutVars>
          <dgm:chMax val="0"/>
          <dgm:chPref val="0"/>
        </dgm:presLayoutVars>
      </dgm:prSet>
      <dgm:spPr/>
    </dgm:pt>
    <dgm:pt modelId="{22E55A1E-74D6-4BD6-ADFC-8D57AE2FDB46}" type="pres">
      <dgm:prSet presAssocID="{C8602F4C-04B1-4DD1-BD55-E9BE206A3A08}" presName="sibTrans" presStyleCnt="0"/>
      <dgm:spPr/>
    </dgm:pt>
    <dgm:pt modelId="{832EFD49-9554-4B0C-8377-211FD07B48F0}" type="pres">
      <dgm:prSet presAssocID="{3F963D09-CC33-481E-B4F6-34B72B314F1B}" presName="compNode" presStyleCnt="0"/>
      <dgm:spPr/>
    </dgm:pt>
    <dgm:pt modelId="{DDE7CAAB-1B37-444A-9D5B-17C142009334}" type="pres">
      <dgm:prSet presAssocID="{3F963D09-CC33-481E-B4F6-34B72B314F1B}" presName="bgRect" presStyleLbl="bgShp" presStyleIdx="1" presStyleCnt="3"/>
      <dgm:spPr/>
    </dgm:pt>
    <dgm:pt modelId="{13BD3B52-270C-4A25-91D1-53E8D9F2AEEA}" type="pres">
      <dgm:prSet presAssocID="{3F963D09-CC33-481E-B4F6-34B72B314F1B}"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Head with Gears"/>
        </a:ext>
      </dgm:extLst>
    </dgm:pt>
    <dgm:pt modelId="{F0B44752-E098-4D76-9C84-DA6D1529F5A3}" type="pres">
      <dgm:prSet presAssocID="{3F963D09-CC33-481E-B4F6-34B72B314F1B}" presName="spaceRect" presStyleCnt="0"/>
      <dgm:spPr/>
    </dgm:pt>
    <dgm:pt modelId="{1A60323E-043A-4149-8111-D4F1472084A8}" type="pres">
      <dgm:prSet presAssocID="{3F963D09-CC33-481E-B4F6-34B72B314F1B}" presName="parTx" presStyleLbl="revTx" presStyleIdx="1" presStyleCnt="3">
        <dgm:presLayoutVars>
          <dgm:chMax val="0"/>
          <dgm:chPref val="0"/>
        </dgm:presLayoutVars>
      </dgm:prSet>
      <dgm:spPr/>
    </dgm:pt>
    <dgm:pt modelId="{244EA7A7-0B55-484F-B398-CA901F329E6B}" type="pres">
      <dgm:prSet presAssocID="{ABFCD250-6FD4-4CFC-8A72-1F0FCFF14160}" presName="sibTrans" presStyleCnt="0"/>
      <dgm:spPr/>
    </dgm:pt>
    <dgm:pt modelId="{E4394CBA-947C-4425-8235-6FBF1BAD4C15}" type="pres">
      <dgm:prSet presAssocID="{29DF2B83-2109-451E-B4A2-2766601FE4CE}" presName="compNode" presStyleCnt="0"/>
      <dgm:spPr/>
    </dgm:pt>
    <dgm:pt modelId="{1A96CCCD-8B9E-4EC4-8868-87AD97D35F6B}" type="pres">
      <dgm:prSet presAssocID="{29DF2B83-2109-451E-B4A2-2766601FE4CE}" presName="bgRect" presStyleLbl="bgShp" presStyleIdx="2" presStyleCnt="3"/>
      <dgm:spPr/>
    </dgm:pt>
    <dgm:pt modelId="{93B15E0E-F347-42E7-BE67-22449A475B72}" type="pres">
      <dgm:prSet presAssocID="{29DF2B83-2109-451E-B4A2-2766601FE4CE}"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Eye"/>
        </a:ext>
      </dgm:extLst>
    </dgm:pt>
    <dgm:pt modelId="{DD265012-288E-4905-8512-85C66F85C158}" type="pres">
      <dgm:prSet presAssocID="{29DF2B83-2109-451E-B4A2-2766601FE4CE}" presName="spaceRect" presStyleCnt="0"/>
      <dgm:spPr/>
    </dgm:pt>
    <dgm:pt modelId="{8BFBF2FB-289E-43F1-81A8-0D2328CF9A50}" type="pres">
      <dgm:prSet presAssocID="{29DF2B83-2109-451E-B4A2-2766601FE4CE}" presName="parTx" presStyleLbl="revTx" presStyleIdx="2" presStyleCnt="3">
        <dgm:presLayoutVars>
          <dgm:chMax val="0"/>
          <dgm:chPref val="0"/>
        </dgm:presLayoutVars>
      </dgm:prSet>
      <dgm:spPr/>
    </dgm:pt>
  </dgm:ptLst>
  <dgm:cxnLst>
    <dgm:cxn modelId="{DAE6AA00-C06B-4BBD-9D86-2869754A6A15}" type="presOf" srcId="{A696EF1D-7D78-4F9F-9EDB-A0B09A29F648}" destId="{F7808965-979F-41CE-8D1D-747E737080A2}" srcOrd="0" destOrd="0" presId="urn:microsoft.com/office/officeart/2018/2/layout/IconVerticalSolidList"/>
    <dgm:cxn modelId="{0DDFD932-11D9-4BCC-A645-BD79A449B6D4}" type="presOf" srcId="{29DF2B83-2109-451E-B4A2-2766601FE4CE}" destId="{8BFBF2FB-289E-43F1-81A8-0D2328CF9A50}" srcOrd="0" destOrd="0" presId="urn:microsoft.com/office/officeart/2018/2/layout/IconVerticalSolidList"/>
    <dgm:cxn modelId="{9F890443-44E2-4173-AA7C-726D6E840049}" srcId="{A696EF1D-7D78-4F9F-9EDB-A0B09A29F648}" destId="{29DF2B83-2109-451E-B4A2-2766601FE4CE}" srcOrd="2" destOrd="0" parTransId="{C7F3EB77-CADE-4201-BFC8-C54110882574}" sibTransId="{E36BD972-C019-4EFC-B7DC-6BB5CE6E6CB3}"/>
    <dgm:cxn modelId="{676D216A-BCB1-4828-A809-2B08D1C8507A}" type="presOf" srcId="{CFDE384C-49A9-436D-9761-DBD3330624A3}" destId="{ABD72CB0-7167-4843-BC7E-58EB6AA62E5F}" srcOrd="0" destOrd="0" presId="urn:microsoft.com/office/officeart/2018/2/layout/IconVerticalSolidList"/>
    <dgm:cxn modelId="{AFCBED94-AD73-4DAB-BE2F-7E009E6B4632}" srcId="{A696EF1D-7D78-4F9F-9EDB-A0B09A29F648}" destId="{3F963D09-CC33-481E-B4F6-34B72B314F1B}" srcOrd="1" destOrd="0" parTransId="{8C7F60D9-6EFB-4761-A4D4-14AC53DAF818}" sibTransId="{ABFCD250-6FD4-4CFC-8A72-1F0FCFF14160}"/>
    <dgm:cxn modelId="{BD8079C5-18E6-4CF7-89DF-B080FB83CD41}" type="presOf" srcId="{3F963D09-CC33-481E-B4F6-34B72B314F1B}" destId="{1A60323E-043A-4149-8111-D4F1472084A8}" srcOrd="0" destOrd="0" presId="urn:microsoft.com/office/officeart/2018/2/layout/IconVerticalSolidList"/>
    <dgm:cxn modelId="{7FD4BDE1-7D66-4CCE-9BB7-CA7DFCB24FC0}" srcId="{A696EF1D-7D78-4F9F-9EDB-A0B09A29F648}" destId="{CFDE384C-49A9-436D-9761-DBD3330624A3}" srcOrd="0" destOrd="0" parTransId="{FE384F41-305C-4ACF-B43D-E51239041D43}" sibTransId="{C8602F4C-04B1-4DD1-BD55-E9BE206A3A08}"/>
    <dgm:cxn modelId="{E4A1C292-1444-4E3C-8137-BD1E79F01F50}" type="presParOf" srcId="{F7808965-979F-41CE-8D1D-747E737080A2}" destId="{95176AD5-A3B5-497A-BD09-84DA1726122B}" srcOrd="0" destOrd="0" presId="urn:microsoft.com/office/officeart/2018/2/layout/IconVerticalSolidList"/>
    <dgm:cxn modelId="{F14F863E-127E-4467-9E79-54693AB92DB5}" type="presParOf" srcId="{95176AD5-A3B5-497A-BD09-84DA1726122B}" destId="{9723D278-3D82-49BD-AF47-30260B4F4571}" srcOrd="0" destOrd="0" presId="urn:microsoft.com/office/officeart/2018/2/layout/IconVerticalSolidList"/>
    <dgm:cxn modelId="{B27FED4A-841D-451F-977B-D8AB8A82ECCA}" type="presParOf" srcId="{95176AD5-A3B5-497A-BD09-84DA1726122B}" destId="{FED29DD4-93F4-45BF-AD91-76EF02CE2401}" srcOrd="1" destOrd="0" presId="urn:microsoft.com/office/officeart/2018/2/layout/IconVerticalSolidList"/>
    <dgm:cxn modelId="{9CEA1651-94F3-4BF0-A073-F9BC8419FA2E}" type="presParOf" srcId="{95176AD5-A3B5-497A-BD09-84DA1726122B}" destId="{D72808FC-38E4-4BAB-A4AE-44B6D4050884}" srcOrd="2" destOrd="0" presId="urn:microsoft.com/office/officeart/2018/2/layout/IconVerticalSolidList"/>
    <dgm:cxn modelId="{54CAD9E1-A2E7-4690-8090-334918C66041}" type="presParOf" srcId="{95176AD5-A3B5-497A-BD09-84DA1726122B}" destId="{ABD72CB0-7167-4843-BC7E-58EB6AA62E5F}" srcOrd="3" destOrd="0" presId="urn:microsoft.com/office/officeart/2018/2/layout/IconVerticalSolidList"/>
    <dgm:cxn modelId="{6179FB29-D4D9-4E79-A317-8D9535AB84CB}" type="presParOf" srcId="{F7808965-979F-41CE-8D1D-747E737080A2}" destId="{22E55A1E-74D6-4BD6-ADFC-8D57AE2FDB46}" srcOrd="1" destOrd="0" presId="urn:microsoft.com/office/officeart/2018/2/layout/IconVerticalSolidList"/>
    <dgm:cxn modelId="{5BC5D57D-2279-47FA-9991-AC565C3EC95B}" type="presParOf" srcId="{F7808965-979F-41CE-8D1D-747E737080A2}" destId="{832EFD49-9554-4B0C-8377-211FD07B48F0}" srcOrd="2" destOrd="0" presId="urn:microsoft.com/office/officeart/2018/2/layout/IconVerticalSolidList"/>
    <dgm:cxn modelId="{030BD858-24BA-4D7F-AD87-80EB5B221E42}" type="presParOf" srcId="{832EFD49-9554-4B0C-8377-211FD07B48F0}" destId="{DDE7CAAB-1B37-444A-9D5B-17C142009334}" srcOrd="0" destOrd="0" presId="urn:microsoft.com/office/officeart/2018/2/layout/IconVerticalSolidList"/>
    <dgm:cxn modelId="{69B3E2FB-E015-477D-BF74-A1EE41F367C3}" type="presParOf" srcId="{832EFD49-9554-4B0C-8377-211FD07B48F0}" destId="{13BD3B52-270C-4A25-91D1-53E8D9F2AEEA}" srcOrd="1" destOrd="0" presId="urn:microsoft.com/office/officeart/2018/2/layout/IconVerticalSolidList"/>
    <dgm:cxn modelId="{FB480CB7-419D-43CE-8FC1-63D16FF2D2FE}" type="presParOf" srcId="{832EFD49-9554-4B0C-8377-211FD07B48F0}" destId="{F0B44752-E098-4D76-9C84-DA6D1529F5A3}" srcOrd="2" destOrd="0" presId="urn:microsoft.com/office/officeart/2018/2/layout/IconVerticalSolidList"/>
    <dgm:cxn modelId="{B532C3DF-DE48-4EC5-9EA0-E730F8EA2D4F}" type="presParOf" srcId="{832EFD49-9554-4B0C-8377-211FD07B48F0}" destId="{1A60323E-043A-4149-8111-D4F1472084A8}" srcOrd="3" destOrd="0" presId="urn:microsoft.com/office/officeart/2018/2/layout/IconVerticalSolidList"/>
    <dgm:cxn modelId="{FDBEAF0B-FA30-4658-A912-5E89C604A4A3}" type="presParOf" srcId="{F7808965-979F-41CE-8D1D-747E737080A2}" destId="{244EA7A7-0B55-484F-B398-CA901F329E6B}" srcOrd="3" destOrd="0" presId="urn:microsoft.com/office/officeart/2018/2/layout/IconVerticalSolidList"/>
    <dgm:cxn modelId="{A98D5129-49EC-497A-98CF-2A77EFAFCC1E}" type="presParOf" srcId="{F7808965-979F-41CE-8D1D-747E737080A2}" destId="{E4394CBA-947C-4425-8235-6FBF1BAD4C15}" srcOrd="4" destOrd="0" presId="urn:microsoft.com/office/officeart/2018/2/layout/IconVerticalSolidList"/>
    <dgm:cxn modelId="{86048EDC-3658-4731-8317-E855E8592134}" type="presParOf" srcId="{E4394CBA-947C-4425-8235-6FBF1BAD4C15}" destId="{1A96CCCD-8B9E-4EC4-8868-87AD97D35F6B}" srcOrd="0" destOrd="0" presId="urn:microsoft.com/office/officeart/2018/2/layout/IconVerticalSolidList"/>
    <dgm:cxn modelId="{DF4F60F8-AD67-4355-BC4A-ED29205F6BE4}" type="presParOf" srcId="{E4394CBA-947C-4425-8235-6FBF1BAD4C15}" destId="{93B15E0E-F347-42E7-BE67-22449A475B72}" srcOrd="1" destOrd="0" presId="urn:microsoft.com/office/officeart/2018/2/layout/IconVerticalSolidList"/>
    <dgm:cxn modelId="{1E7ECE9E-0B2B-482D-9615-01BD73F02B27}" type="presParOf" srcId="{E4394CBA-947C-4425-8235-6FBF1BAD4C15}" destId="{DD265012-288E-4905-8512-85C66F85C158}" srcOrd="2" destOrd="0" presId="urn:microsoft.com/office/officeart/2018/2/layout/IconVerticalSolidList"/>
    <dgm:cxn modelId="{2227C5B7-C382-456E-96AC-F3362DBAB863}" type="presParOf" srcId="{E4394CBA-947C-4425-8235-6FBF1BAD4C15}" destId="{8BFBF2FB-289E-43F1-81A8-0D2328CF9A50}"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7C533B2-DB64-4108-9A03-A62D10147906}"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72226E32-64FC-4550-B115-DD4B1B43ED1E}">
      <dgm:prSet/>
      <dgm:spPr/>
      <dgm:t>
        <a:bodyPr/>
        <a:lstStyle/>
        <a:p>
          <a:pPr>
            <a:lnSpc>
              <a:spcPct val="100000"/>
            </a:lnSpc>
          </a:pPr>
          <a:r>
            <a:rPr lang="en-US"/>
            <a:t>ANGRY</a:t>
          </a:r>
        </a:p>
      </dgm:t>
    </dgm:pt>
    <dgm:pt modelId="{203C6F28-84F3-4EF6-9778-16329A8E78C6}" type="parTrans" cxnId="{3CB53217-0A65-454B-AD3C-157CF83316B2}">
      <dgm:prSet/>
      <dgm:spPr/>
      <dgm:t>
        <a:bodyPr/>
        <a:lstStyle/>
        <a:p>
          <a:endParaRPr lang="en-US"/>
        </a:p>
      </dgm:t>
    </dgm:pt>
    <dgm:pt modelId="{47ED8889-5659-46FB-8FC5-0FBB56CD030D}" type="sibTrans" cxnId="{3CB53217-0A65-454B-AD3C-157CF83316B2}">
      <dgm:prSet/>
      <dgm:spPr/>
      <dgm:t>
        <a:bodyPr/>
        <a:lstStyle/>
        <a:p>
          <a:endParaRPr lang="en-US"/>
        </a:p>
      </dgm:t>
    </dgm:pt>
    <dgm:pt modelId="{93A72AD2-EB9D-4A50-9FB4-957E1DDD20FC}">
      <dgm:prSet/>
      <dgm:spPr/>
      <dgm:t>
        <a:bodyPr/>
        <a:lstStyle/>
        <a:p>
          <a:pPr>
            <a:lnSpc>
              <a:spcPct val="100000"/>
            </a:lnSpc>
          </a:pPr>
          <a:r>
            <a:rPr lang="en-US"/>
            <a:t>Sad</a:t>
          </a:r>
        </a:p>
      </dgm:t>
    </dgm:pt>
    <dgm:pt modelId="{803D90A1-7FF0-4F7E-93DC-08AAE8B870B8}" type="parTrans" cxnId="{57BCD18E-B073-4241-A82F-D4730902ED6D}">
      <dgm:prSet/>
      <dgm:spPr/>
      <dgm:t>
        <a:bodyPr/>
        <a:lstStyle/>
        <a:p>
          <a:endParaRPr lang="en-US"/>
        </a:p>
      </dgm:t>
    </dgm:pt>
    <dgm:pt modelId="{9337398E-0228-42E1-ABC0-904BC616C1D8}" type="sibTrans" cxnId="{57BCD18E-B073-4241-A82F-D4730902ED6D}">
      <dgm:prSet/>
      <dgm:spPr/>
      <dgm:t>
        <a:bodyPr/>
        <a:lstStyle/>
        <a:p>
          <a:endParaRPr lang="en-US"/>
        </a:p>
      </dgm:t>
    </dgm:pt>
    <dgm:pt modelId="{AD9AEEA6-89BA-41A8-8C6E-0BF6175176B1}">
      <dgm:prSet/>
      <dgm:spPr/>
      <dgm:t>
        <a:bodyPr/>
        <a:lstStyle/>
        <a:p>
          <a:pPr>
            <a:lnSpc>
              <a:spcPct val="100000"/>
            </a:lnSpc>
          </a:pPr>
          <a:r>
            <a:rPr lang="en-US"/>
            <a:t>Surprise</a:t>
          </a:r>
        </a:p>
      </dgm:t>
    </dgm:pt>
    <dgm:pt modelId="{B17FD697-FE52-4E82-A615-DDCAF753885D}" type="parTrans" cxnId="{DE643A05-A902-4EF7-95D6-C16BB8D5A568}">
      <dgm:prSet/>
      <dgm:spPr/>
      <dgm:t>
        <a:bodyPr/>
        <a:lstStyle/>
        <a:p>
          <a:endParaRPr lang="en-US"/>
        </a:p>
      </dgm:t>
    </dgm:pt>
    <dgm:pt modelId="{EACFB66D-FB56-4C6F-A597-CE216F8A1F5D}" type="sibTrans" cxnId="{DE643A05-A902-4EF7-95D6-C16BB8D5A568}">
      <dgm:prSet/>
      <dgm:spPr/>
      <dgm:t>
        <a:bodyPr/>
        <a:lstStyle/>
        <a:p>
          <a:endParaRPr lang="en-US"/>
        </a:p>
      </dgm:t>
    </dgm:pt>
    <dgm:pt modelId="{BB70BC73-9AE7-4A21-9353-B8C0B3873478}">
      <dgm:prSet/>
      <dgm:spPr/>
      <dgm:t>
        <a:bodyPr/>
        <a:lstStyle/>
        <a:p>
          <a:pPr>
            <a:lnSpc>
              <a:spcPct val="100000"/>
            </a:lnSpc>
          </a:pPr>
          <a:r>
            <a:rPr lang="en-US" dirty="0"/>
            <a:t>Fear</a:t>
          </a:r>
        </a:p>
      </dgm:t>
    </dgm:pt>
    <dgm:pt modelId="{856C919B-5B6C-499B-A2C3-6767EACD6CE2}" type="parTrans" cxnId="{68555FDF-7866-4517-BF60-D16657750007}">
      <dgm:prSet/>
      <dgm:spPr/>
      <dgm:t>
        <a:bodyPr/>
        <a:lstStyle/>
        <a:p>
          <a:endParaRPr lang="en-US"/>
        </a:p>
      </dgm:t>
    </dgm:pt>
    <dgm:pt modelId="{FFCD31E9-7F21-42EE-87D4-D9AAC8E35E06}" type="sibTrans" cxnId="{68555FDF-7866-4517-BF60-D16657750007}">
      <dgm:prSet/>
      <dgm:spPr/>
      <dgm:t>
        <a:bodyPr/>
        <a:lstStyle/>
        <a:p>
          <a:endParaRPr lang="en-US"/>
        </a:p>
      </dgm:t>
    </dgm:pt>
    <dgm:pt modelId="{A81CB5A3-C832-4CEC-AD07-C64CFBC0F1BB}">
      <dgm:prSet/>
      <dgm:spPr/>
      <dgm:t>
        <a:bodyPr/>
        <a:lstStyle/>
        <a:p>
          <a:pPr>
            <a:lnSpc>
              <a:spcPct val="100000"/>
            </a:lnSpc>
          </a:pPr>
          <a:r>
            <a:rPr lang="en-US"/>
            <a:t>Natural</a:t>
          </a:r>
        </a:p>
      </dgm:t>
    </dgm:pt>
    <dgm:pt modelId="{D936969C-17D1-489F-A8BF-86C9CC143720}" type="parTrans" cxnId="{ACE40C98-E99E-415A-8373-408E390A93DE}">
      <dgm:prSet/>
      <dgm:spPr/>
      <dgm:t>
        <a:bodyPr/>
        <a:lstStyle/>
        <a:p>
          <a:endParaRPr lang="en-US"/>
        </a:p>
      </dgm:t>
    </dgm:pt>
    <dgm:pt modelId="{9493CCA9-C07D-4C78-96EB-838B022053A4}" type="sibTrans" cxnId="{ACE40C98-E99E-415A-8373-408E390A93DE}">
      <dgm:prSet/>
      <dgm:spPr/>
      <dgm:t>
        <a:bodyPr/>
        <a:lstStyle/>
        <a:p>
          <a:endParaRPr lang="en-US"/>
        </a:p>
      </dgm:t>
    </dgm:pt>
    <dgm:pt modelId="{3369CFCA-309A-482A-A329-C4210B881AD7}">
      <dgm:prSet/>
      <dgm:spPr/>
      <dgm:t>
        <a:bodyPr/>
        <a:lstStyle/>
        <a:p>
          <a:pPr>
            <a:lnSpc>
              <a:spcPct val="100000"/>
            </a:lnSpc>
          </a:pPr>
          <a:r>
            <a:rPr lang="en-US"/>
            <a:t>Happy</a:t>
          </a:r>
        </a:p>
      </dgm:t>
    </dgm:pt>
    <dgm:pt modelId="{75BEC2F6-103F-4C22-8493-4B5BA74CDABF}" type="parTrans" cxnId="{AFF02F2C-26E4-4BBA-987C-57EFCCC9AAA8}">
      <dgm:prSet/>
      <dgm:spPr/>
      <dgm:t>
        <a:bodyPr/>
        <a:lstStyle/>
        <a:p>
          <a:endParaRPr lang="en-US"/>
        </a:p>
      </dgm:t>
    </dgm:pt>
    <dgm:pt modelId="{4D6C0664-3DCD-4DAD-B0A7-7A73CBC34CBF}" type="sibTrans" cxnId="{AFF02F2C-26E4-4BBA-987C-57EFCCC9AAA8}">
      <dgm:prSet/>
      <dgm:spPr/>
      <dgm:t>
        <a:bodyPr/>
        <a:lstStyle/>
        <a:p>
          <a:endParaRPr lang="en-US"/>
        </a:p>
      </dgm:t>
    </dgm:pt>
    <dgm:pt modelId="{B5A791A1-A62C-431B-BBCF-628E75CB1406}" type="pres">
      <dgm:prSet presAssocID="{87C533B2-DB64-4108-9A03-A62D10147906}" presName="root" presStyleCnt="0">
        <dgm:presLayoutVars>
          <dgm:dir/>
          <dgm:resizeHandles val="exact"/>
        </dgm:presLayoutVars>
      </dgm:prSet>
      <dgm:spPr/>
    </dgm:pt>
    <dgm:pt modelId="{0F4B744D-E79D-4E18-B1FB-2F416A820A64}" type="pres">
      <dgm:prSet presAssocID="{72226E32-64FC-4550-B115-DD4B1B43ED1E}" presName="compNode" presStyleCnt="0"/>
      <dgm:spPr/>
    </dgm:pt>
    <dgm:pt modelId="{7E451AA3-221A-48B0-8151-FE1B2DED92BE}" type="pres">
      <dgm:prSet presAssocID="{72226E32-64FC-4550-B115-DD4B1B43ED1E}"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Angry Face with No Fill"/>
        </a:ext>
      </dgm:extLst>
    </dgm:pt>
    <dgm:pt modelId="{79F6D0E6-BD39-4964-B495-8263C62A26B7}" type="pres">
      <dgm:prSet presAssocID="{72226E32-64FC-4550-B115-DD4B1B43ED1E}" presName="spaceRect" presStyleCnt="0"/>
      <dgm:spPr/>
    </dgm:pt>
    <dgm:pt modelId="{F9649E01-1590-4BA7-8A4A-F91FA5A208C0}" type="pres">
      <dgm:prSet presAssocID="{72226E32-64FC-4550-B115-DD4B1B43ED1E}" presName="textRect" presStyleLbl="revTx" presStyleIdx="0" presStyleCnt="6">
        <dgm:presLayoutVars>
          <dgm:chMax val="1"/>
          <dgm:chPref val="1"/>
        </dgm:presLayoutVars>
      </dgm:prSet>
      <dgm:spPr/>
    </dgm:pt>
    <dgm:pt modelId="{5E6CF129-5D8C-400A-B556-283B430DFB08}" type="pres">
      <dgm:prSet presAssocID="{47ED8889-5659-46FB-8FC5-0FBB56CD030D}" presName="sibTrans" presStyleCnt="0"/>
      <dgm:spPr/>
    </dgm:pt>
    <dgm:pt modelId="{F45646E9-6904-4BFE-A2B0-1AF52CA9CB8A}" type="pres">
      <dgm:prSet presAssocID="{93A72AD2-EB9D-4A50-9FB4-957E1DDD20FC}" presName="compNode" presStyleCnt="0"/>
      <dgm:spPr/>
    </dgm:pt>
    <dgm:pt modelId="{95BAE927-86E9-412C-836D-499BE65B4542}" type="pres">
      <dgm:prSet presAssocID="{93A72AD2-EB9D-4A50-9FB4-957E1DDD20FC}"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Worried Face with Solid Fill"/>
        </a:ext>
      </dgm:extLst>
    </dgm:pt>
    <dgm:pt modelId="{15C58F43-BE38-4BA4-B9DD-A0A91F41193E}" type="pres">
      <dgm:prSet presAssocID="{93A72AD2-EB9D-4A50-9FB4-957E1DDD20FC}" presName="spaceRect" presStyleCnt="0"/>
      <dgm:spPr/>
    </dgm:pt>
    <dgm:pt modelId="{F9659F4E-A9CB-4945-88B9-2D44A19ED774}" type="pres">
      <dgm:prSet presAssocID="{93A72AD2-EB9D-4A50-9FB4-957E1DDD20FC}" presName="textRect" presStyleLbl="revTx" presStyleIdx="1" presStyleCnt="6">
        <dgm:presLayoutVars>
          <dgm:chMax val="1"/>
          <dgm:chPref val="1"/>
        </dgm:presLayoutVars>
      </dgm:prSet>
      <dgm:spPr/>
    </dgm:pt>
    <dgm:pt modelId="{F2E1513F-BE05-4F31-9F52-8450DB551C63}" type="pres">
      <dgm:prSet presAssocID="{9337398E-0228-42E1-ABC0-904BC616C1D8}" presName="sibTrans" presStyleCnt="0"/>
      <dgm:spPr/>
    </dgm:pt>
    <dgm:pt modelId="{104C559B-C41E-4C0B-A798-49635AA35384}" type="pres">
      <dgm:prSet presAssocID="{AD9AEEA6-89BA-41A8-8C6E-0BF6175176B1}" presName="compNode" presStyleCnt="0"/>
      <dgm:spPr/>
    </dgm:pt>
    <dgm:pt modelId="{2C0E7F42-CEB6-4295-98AA-E1E07827648F}" type="pres">
      <dgm:prSet presAssocID="{AD9AEEA6-89BA-41A8-8C6E-0BF6175176B1}"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urprised Face with Solid Fill"/>
        </a:ext>
      </dgm:extLst>
    </dgm:pt>
    <dgm:pt modelId="{3CC912B3-2AC2-43F4-90D0-AB521B5C0CD6}" type="pres">
      <dgm:prSet presAssocID="{AD9AEEA6-89BA-41A8-8C6E-0BF6175176B1}" presName="spaceRect" presStyleCnt="0"/>
      <dgm:spPr/>
    </dgm:pt>
    <dgm:pt modelId="{30E3802D-EF2A-40F9-B7BD-FE9AAB29B4DD}" type="pres">
      <dgm:prSet presAssocID="{AD9AEEA6-89BA-41A8-8C6E-0BF6175176B1}" presName="textRect" presStyleLbl="revTx" presStyleIdx="2" presStyleCnt="6">
        <dgm:presLayoutVars>
          <dgm:chMax val="1"/>
          <dgm:chPref val="1"/>
        </dgm:presLayoutVars>
      </dgm:prSet>
      <dgm:spPr/>
    </dgm:pt>
    <dgm:pt modelId="{A80D83AD-32E5-486A-9EDB-3FC55DAE5E14}" type="pres">
      <dgm:prSet presAssocID="{EACFB66D-FB56-4C6F-A597-CE216F8A1F5D}" presName="sibTrans" presStyleCnt="0"/>
      <dgm:spPr/>
    </dgm:pt>
    <dgm:pt modelId="{ED99483A-D0FE-4D98-B856-7367F9B94B99}" type="pres">
      <dgm:prSet presAssocID="{BB70BC73-9AE7-4A21-9353-B8C0B3873478}" presName="compNode" presStyleCnt="0"/>
      <dgm:spPr/>
    </dgm:pt>
    <dgm:pt modelId="{6000420A-CFFE-4966-AB9B-DB0FB0AB223C}" type="pres">
      <dgm:prSet presAssocID="{BB70BC73-9AE7-4A21-9353-B8C0B3873478}"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Devil Face with Solid Fill"/>
        </a:ext>
      </dgm:extLst>
    </dgm:pt>
    <dgm:pt modelId="{954E567B-8987-419E-9C02-308B4B3C537C}" type="pres">
      <dgm:prSet presAssocID="{BB70BC73-9AE7-4A21-9353-B8C0B3873478}" presName="spaceRect" presStyleCnt="0"/>
      <dgm:spPr/>
    </dgm:pt>
    <dgm:pt modelId="{B084D29D-0B19-479A-A03B-E0F5BDE93C41}" type="pres">
      <dgm:prSet presAssocID="{BB70BC73-9AE7-4A21-9353-B8C0B3873478}" presName="textRect" presStyleLbl="revTx" presStyleIdx="3" presStyleCnt="6">
        <dgm:presLayoutVars>
          <dgm:chMax val="1"/>
          <dgm:chPref val="1"/>
        </dgm:presLayoutVars>
      </dgm:prSet>
      <dgm:spPr/>
    </dgm:pt>
    <dgm:pt modelId="{39988268-05F8-40EC-8D82-3E934AC514B3}" type="pres">
      <dgm:prSet presAssocID="{FFCD31E9-7F21-42EE-87D4-D9AAC8E35E06}" presName="sibTrans" presStyleCnt="0"/>
      <dgm:spPr/>
    </dgm:pt>
    <dgm:pt modelId="{2E89A309-B0F7-42CF-8369-49A369EBB684}" type="pres">
      <dgm:prSet presAssocID="{A81CB5A3-C832-4CEC-AD07-C64CFBC0F1BB}" presName="compNode" presStyleCnt="0"/>
      <dgm:spPr/>
    </dgm:pt>
    <dgm:pt modelId="{1FA20200-DA4E-444C-8FBC-3FCB66607445}" type="pres">
      <dgm:prSet presAssocID="{A81CB5A3-C832-4CEC-AD07-C64CFBC0F1BB}" presName="iconRect" presStyleLbl="node1" presStyleIdx="4" presStyleCnt="6"/>
      <dgm:spPr>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a:ln>
          <a:noFill/>
        </a:ln>
      </dgm:spPr>
      <dgm:extLst>
        <a:ext uri="{E40237B7-FDA0-4F09-8148-C483321AD2D9}">
          <dgm14:cNvPr xmlns:dgm14="http://schemas.microsoft.com/office/drawing/2010/diagram" id="0" name="" descr="Nervous face outline with solid fill"/>
        </a:ext>
      </dgm:extLst>
    </dgm:pt>
    <dgm:pt modelId="{AC739259-FEAB-40A0-993A-DD162DB901D0}" type="pres">
      <dgm:prSet presAssocID="{A81CB5A3-C832-4CEC-AD07-C64CFBC0F1BB}" presName="spaceRect" presStyleCnt="0"/>
      <dgm:spPr/>
    </dgm:pt>
    <dgm:pt modelId="{89EAF065-95C1-4759-8F31-A7DEC53E0836}" type="pres">
      <dgm:prSet presAssocID="{A81CB5A3-C832-4CEC-AD07-C64CFBC0F1BB}" presName="textRect" presStyleLbl="revTx" presStyleIdx="4" presStyleCnt="6">
        <dgm:presLayoutVars>
          <dgm:chMax val="1"/>
          <dgm:chPref val="1"/>
        </dgm:presLayoutVars>
      </dgm:prSet>
      <dgm:spPr/>
    </dgm:pt>
    <dgm:pt modelId="{9AB1A185-C70F-4FE5-B05D-AA6C2D3938B9}" type="pres">
      <dgm:prSet presAssocID="{9493CCA9-C07D-4C78-96EB-838B022053A4}" presName="sibTrans" presStyleCnt="0"/>
      <dgm:spPr/>
    </dgm:pt>
    <dgm:pt modelId="{24797DFC-8E96-4C80-B8C8-754790FB30B6}" type="pres">
      <dgm:prSet presAssocID="{3369CFCA-309A-482A-A329-C4210B881AD7}" presName="compNode" presStyleCnt="0"/>
      <dgm:spPr/>
    </dgm:pt>
    <dgm:pt modelId="{CE15A083-6064-4322-A16A-8FE7E5A6A2B5}" type="pres">
      <dgm:prSet presAssocID="{3369CFCA-309A-482A-A329-C4210B881AD7}"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Sunglasses Face Outline"/>
        </a:ext>
      </dgm:extLst>
    </dgm:pt>
    <dgm:pt modelId="{969C185C-C6A4-44E4-91CF-6FFD4C994C8D}" type="pres">
      <dgm:prSet presAssocID="{3369CFCA-309A-482A-A329-C4210B881AD7}" presName="spaceRect" presStyleCnt="0"/>
      <dgm:spPr/>
    </dgm:pt>
    <dgm:pt modelId="{54FA64E4-4727-4ABC-B928-2396B2E573EF}" type="pres">
      <dgm:prSet presAssocID="{3369CFCA-309A-482A-A329-C4210B881AD7}" presName="textRect" presStyleLbl="revTx" presStyleIdx="5" presStyleCnt="6">
        <dgm:presLayoutVars>
          <dgm:chMax val="1"/>
          <dgm:chPref val="1"/>
        </dgm:presLayoutVars>
      </dgm:prSet>
      <dgm:spPr/>
    </dgm:pt>
  </dgm:ptLst>
  <dgm:cxnLst>
    <dgm:cxn modelId="{DE643A05-A902-4EF7-95D6-C16BB8D5A568}" srcId="{87C533B2-DB64-4108-9A03-A62D10147906}" destId="{AD9AEEA6-89BA-41A8-8C6E-0BF6175176B1}" srcOrd="2" destOrd="0" parTransId="{B17FD697-FE52-4E82-A615-DDCAF753885D}" sibTransId="{EACFB66D-FB56-4C6F-A597-CE216F8A1F5D}"/>
    <dgm:cxn modelId="{3CB53217-0A65-454B-AD3C-157CF83316B2}" srcId="{87C533B2-DB64-4108-9A03-A62D10147906}" destId="{72226E32-64FC-4550-B115-DD4B1B43ED1E}" srcOrd="0" destOrd="0" parTransId="{203C6F28-84F3-4EF6-9778-16329A8E78C6}" sibTransId="{47ED8889-5659-46FB-8FC5-0FBB56CD030D}"/>
    <dgm:cxn modelId="{AFF02F2C-26E4-4BBA-987C-57EFCCC9AAA8}" srcId="{87C533B2-DB64-4108-9A03-A62D10147906}" destId="{3369CFCA-309A-482A-A329-C4210B881AD7}" srcOrd="5" destOrd="0" parTransId="{75BEC2F6-103F-4C22-8493-4B5BA74CDABF}" sibTransId="{4D6C0664-3DCD-4DAD-B0A7-7A73CBC34CBF}"/>
    <dgm:cxn modelId="{7BE73541-DB62-4276-B620-C4DCEA7FEBBC}" type="presOf" srcId="{93A72AD2-EB9D-4A50-9FB4-957E1DDD20FC}" destId="{F9659F4E-A9CB-4945-88B9-2D44A19ED774}" srcOrd="0" destOrd="0" presId="urn:microsoft.com/office/officeart/2018/2/layout/IconLabelList"/>
    <dgm:cxn modelId="{D2B32E66-F015-4ED0-961E-7C9190E41A2C}" type="presOf" srcId="{72226E32-64FC-4550-B115-DD4B1B43ED1E}" destId="{F9649E01-1590-4BA7-8A4A-F91FA5A208C0}" srcOrd="0" destOrd="0" presId="urn:microsoft.com/office/officeart/2018/2/layout/IconLabelList"/>
    <dgm:cxn modelId="{B92B138A-B0E6-4070-AAAF-C0FC05716CB8}" type="presOf" srcId="{AD9AEEA6-89BA-41A8-8C6E-0BF6175176B1}" destId="{30E3802D-EF2A-40F9-B7BD-FE9AAB29B4DD}" srcOrd="0" destOrd="0" presId="urn:microsoft.com/office/officeart/2018/2/layout/IconLabelList"/>
    <dgm:cxn modelId="{57BCD18E-B073-4241-A82F-D4730902ED6D}" srcId="{87C533B2-DB64-4108-9A03-A62D10147906}" destId="{93A72AD2-EB9D-4A50-9FB4-957E1DDD20FC}" srcOrd="1" destOrd="0" parTransId="{803D90A1-7FF0-4F7E-93DC-08AAE8B870B8}" sibTransId="{9337398E-0228-42E1-ABC0-904BC616C1D8}"/>
    <dgm:cxn modelId="{16AA0E90-DECD-4936-8025-33A9F0C74A4D}" type="presOf" srcId="{BB70BC73-9AE7-4A21-9353-B8C0B3873478}" destId="{B084D29D-0B19-479A-A03B-E0F5BDE93C41}" srcOrd="0" destOrd="0" presId="urn:microsoft.com/office/officeart/2018/2/layout/IconLabelList"/>
    <dgm:cxn modelId="{3F1B5395-07C8-412F-9A11-0B539167D7E0}" type="presOf" srcId="{3369CFCA-309A-482A-A329-C4210B881AD7}" destId="{54FA64E4-4727-4ABC-B928-2396B2E573EF}" srcOrd="0" destOrd="0" presId="urn:microsoft.com/office/officeart/2018/2/layout/IconLabelList"/>
    <dgm:cxn modelId="{ACE40C98-E99E-415A-8373-408E390A93DE}" srcId="{87C533B2-DB64-4108-9A03-A62D10147906}" destId="{A81CB5A3-C832-4CEC-AD07-C64CFBC0F1BB}" srcOrd="4" destOrd="0" parTransId="{D936969C-17D1-489F-A8BF-86C9CC143720}" sibTransId="{9493CCA9-C07D-4C78-96EB-838B022053A4}"/>
    <dgm:cxn modelId="{90C1AEC1-5576-4A48-902F-B129D0ECE956}" type="presOf" srcId="{A81CB5A3-C832-4CEC-AD07-C64CFBC0F1BB}" destId="{89EAF065-95C1-4759-8F31-A7DEC53E0836}" srcOrd="0" destOrd="0" presId="urn:microsoft.com/office/officeart/2018/2/layout/IconLabelList"/>
    <dgm:cxn modelId="{68555FDF-7866-4517-BF60-D16657750007}" srcId="{87C533B2-DB64-4108-9A03-A62D10147906}" destId="{BB70BC73-9AE7-4A21-9353-B8C0B3873478}" srcOrd="3" destOrd="0" parTransId="{856C919B-5B6C-499B-A2C3-6767EACD6CE2}" sibTransId="{FFCD31E9-7F21-42EE-87D4-D9AAC8E35E06}"/>
    <dgm:cxn modelId="{352751E1-45A3-49AD-9196-89572C829D5C}" type="presOf" srcId="{87C533B2-DB64-4108-9A03-A62D10147906}" destId="{B5A791A1-A62C-431B-BBCF-628E75CB1406}" srcOrd="0" destOrd="0" presId="urn:microsoft.com/office/officeart/2018/2/layout/IconLabelList"/>
    <dgm:cxn modelId="{822B27E2-7EEE-4807-95AF-FDB44F4FC50D}" type="presParOf" srcId="{B5A791A1-A62C-431B-BBCF-628E75CB1406}" destId="{0F4B744D-E79D-4E18-B1FB-2F416A820A64}" srcOrd="0" destOrd="0" presId="urn:microsoft.com/office/officeart/2018/2/layout/IconLabelList"/>
    <dgm:cxn modelId="{DA9F67EC-5F6B-4543-8F37-5D94053350DD}" type="presParOf" srcId="{0F4B744D-E79D-4E18-B1FB-2F416A820A64}" destId="{7E451AA3-221A-48B0-8151-FE1B2DED92BE}" srcOrd="0" destOrd="0" presId="urn:microsoft.com/office/officeart/2018/2/layout/IconLabelList"/>
    <dgm:cxn modelId="{5133353A-D646-48DE-86A2-1BF441670A53}" type="presParOf" srcId="{0F4B744D-E79D-4E18-B1FB-2F416A820A64}" destId="{79F6D0E6-BD39-4964-B495-8263C62A26B7}" srcOrd="1" destOrd="0" presId="urn:microsoft.com/office/officeart/2018/2/layout/IconLabelList"/>
    <dgm:cxn modelId="{2662AA82-BE87-408E-A34E-A6F0AFEFE62F}" type="presParOf" srcId="{0F4B744D-E79D-4E18-B1FB-2F416A820A64}" destId="{F9649E01-1590-4BA7-8A4A-F91FA5A208C0}" srcOrd="2" destOrd="0" presId="urn:microsoft.com/office/officeart/2018/2/layout/IconLabelList"/>
    <dgm:cxn modelId="{B69DCB5D-EBCD-4B1F-82B4-C00B6FE061E9}" type="presParOf" srcId="{B5A791A1-A62C-431B-BBCF-628E75CB1406}" destId="{5E6CF129-5D8C-400A-B556-283B430DFB08}" srcOrd="1" destOrd="0" presId="urn:microsoft.com/office/officeart/2018/2/layout/IconLabelList"/>
    <dgm:cxn modelId="{FF9D5A47-964E-415E-8860-3C4EC8BF13E2}" type="presParOf" srcId="{B5A791A1-A62C-431B-BBCF-628E75CB1406}" destId="{F45646E9-6904-4BFE-A2B0-1AF52CA9CB8A}" srcOrd="2" destOrd="0" presId="urn:microsoft.com/office/officeart/2018/2/layout/IconLabelList"/>
    <dgm:cxn modelId="{061353EB-46CF-4561-A9F0-8BC3E0280C51}" type="presParOf" srcId="{F45646E9-6904-4BFE-A2B0-1AF52CA9CB8A}" destId="{95BAE927-86E9-412C-836D-499BE65B4542}" srcOrd="0" destOrd="0" presId="urn:microsoft.com/office/officeart/2018/2/layout/IconLabelList"/>
    <dgm:cxn modelId="{B3543875-EBBE-43B7-A361-FCD6DF0131F4}" type="presParOf" srcId="{F45646E9-6904-4BFE-A2B0-1AF52CA9CB8A}" destId="{15C58F43-BE38-4BA4-B9DD-A0A91F41193E}" srcOrd="1" destOrd="0" presId="urn:microsoft.com/office/officeart/2018/2/layout/IconLabelList"/>
    <dgm:cxn modelId="{1FB99932-BCA5-415A-B979-0178525BC322}" type="presParOf" srcId="{F45646E9-6904-4BFE-A2B0-1AF52CA9CB8A}" destId="{F9659F4E-A9CB-4945-88B9-2D44A19ED774}" srcOrd="2" destOrd="0" presId="urn:microsoft.com/office/officeart/2018/2/layout/IconLabelList"/>
    <dgm:cxn modelId="{63E4D338-691D-4BEB-9DDC-B7E96D46C950}" type="presParOf" srcId="{B5A791A1-A62C-431B-BBCF-628E75CB1406}" destId="{F2E1513F-BE05-4F31-9F52-8450DB551C63}" srcOrd="3" destOrd="0" presId="urn:microsoft.com/office/officeart/2018/2/layout/IconLabelList"/>
    <dgm:cxn modelId="{AEC45574-7F6C-4DE9-B114-C5E9B404BC42}" type="presParOf" srcId="{B5A791A1-A62C-431B-BBCF-628E75CB1406}" destId="{104C559B-C41E-4C0B-A798-49635AA35384}" srcOrd="4" destOrd="0" presId="urn:microsoft.com/office/officeart/2018/2/layout/IconLabelList"/>
    <dgm:cxn modelId="{24B277E8-D054-4BE1-8F7C-5E9D6CE47331}" type="presParOf" srcId="{104C559B-C41E-4C0B-A798-49635AA35384}" destId="{2C0E7F42-CEB6-4295-98AA-E1E07827648F}" srcOrd="0" destOrd="0" presId="urn:microsoft.com/office/officeart/2018/2/layout/IconLabelList"/>
    <dgm:cxn modelId="{7B4268BC-9413-444D-A73A-7C83F6D67DEA}" type="presParOf" srcId="{104C559B-C41E-4C0B-A798-49635AA35384}" destId="{3CC912B3-2AC2-43F4-90D0-AB521B5C0CD6}" srcOrd="1" destOrd="0" presId="urn:microsoft.com/office/officeart/2018/2/layout/IconLabelList"/>
    <dgm:cxn modelId="{417DD87B-0214-46EB-BDF9-C0688EA8B1F1}" type="presParOf" srcId="{104C559B-C41E-4C0B-A798-49635AA35384}" destId="{30E3802D-EF2A-40F9-B7BD-FE9AAB29B4DD}" srcOrd="2" destOrd="0" presId="urn:microsoft.com/office/officeart/2018/2/layout/IconLabelList"/>
    <dgm:cxn modelId="{B1F28539-19C0-429F-969B-2D872D4AB11B}" type="presParOf" srcId="{B5A791A1-A62C-431B-BBCF-628E75CB1406}" destId="{A80D83AD-32E5-486A-9EDB-3FC55DAE5E14}" srcOrd="5" destOrd="0" presId="urn:microsoft.com/office/officeart/2018/2/layout/IconLabelList"/>
    <dgm:cxn modelId="{80C9C010-F069-422A-8830-2FBAA1575D8A}" type="presParOf" srcId="{B5A791A1-A62C-431B-BBCF-628E75CB1406}" destId="{ED99483A-D0FE-4D98-B856-7367F9B94B99}" srcOrd="6" destOrd="0" presId="urn:microsoft.com/office/officeart/2018/2/layout/IconLabelList"/>
    <dgm:cxn modelId="{E3725614-06A9-4B30-B78A-C3289CE2D17A}" type="presParOf" srcId="{ED99483A-D0FE-4D98-B856-7367F9B94B99}" destId="{6000420A-CFFE-4966-AB9B-DB0FB0AB223C}" srcOrd="0" destOrd="0" presId="urn:microsoft.com/office/officeart/2018/2/layout/IconLabelList"/>
    <dgm:cxn modelId="{97C746B7-DF1D-4B54-9527-E54D73E77D48}" type="presParOf" srcId="{ED99483A-D0FE-4D98-B856-7367F9B94B99}" destId="{954E567B-8987-419E-9C02-308B4B3C537C}" srcOrd="1" destOrd="0" presId="urn:microsoft.com/office/officeart/2018/2/layout/IconLabelList"/>
    <dgm:cxn modelId="{97826D92-FF41-4B6B-BCDB-C5D76D8D93D3}" type="presParOf" srcId="{ED99483A-D0FE-4D98-B856-7367F9B94B99}" destId="{B084D29D-0B19-479A-A03B-E0F5BDE93C41}" srcOrd="2" destOrd="0" presId="urn:microsoft.com/office/officeart/2018/2/layout/IconLabelList"/>
    <dgm:cxn modelId="{ED4059D1-97FD-4040-AE0F-7A1B82454EC0}" type="presParOf" srcId="{B5A791A1-A62C-431B-BBCF-628E75CB1406}" destId="{39988268-05F8-40EC-8D82-3E934AC514B3}" srcOrd="7" destOrd="0" presId="urn:microsoft.com/office/officeart/2018/2/layout/IconLabelList"/>
    <dgm:cxn modelId="{1925827B-701A-4A08-A993-598A39C12763}" type="presParOf" srcId="{B5A791A1-A62C-431B-BBCF-628E75CB1406}" destId="{2E89A309-B0F7-42CF-8369-49A369EBB684}" srcOrd="8" destOrd="0" presId="urn:microsoft.com/office/officeart/2018/2/layout/IconLabelList"/>
    <dgm:cxn modelId="{FDBBF2C5-C21C-4C90-A266-16ABF7ABF07C}" type="presParOf" srcId="{2E89A309-B0F7-42CF-8369-49A369EBB684}" destId="{1FA20200-DA4E-444C-8FBC-3FCB66607445}" srcOrd="0" destOrd="0" presId="urn:microsoft.com/office/officeart/2018/2/layout/IconLabelList"/>
    <dgm:cxn modelId="{4B653A51-FF36-47DF-9194-C0E599D9E0FF}" type="presParOf" srcId="{2E89A309-B0F7-42CF-8369-49A369EBB684}" destId="{AC739259-FEAB-40A0-993A-DD162DB901D0}" srcOrd="1" destOrd="0" presId="urn:microsoft.com/office/officeart/2018/2/layout/IconLabelList"/>
    <dgm:cxn modelId="{09940DA9-1BCD-42A7-868E-0CC9370569F3}" type="presParOf" srcId="{2E89A309-B0F7-42CF-8369-49A369EBB684}" destId="{89EAF065-95C1-4759-8F31-A7DEC53E0836}" srcOrd="2" destOrd="0" presId="urn:microsoft.com/office/officeart/2018/2/layout/IconLabelList"/>
    <dgm:cxn modelId="{785BD15A-477F-4A8D-8552-173437332C13}" type="presParOf" srcId="{B5A791A1-A62C-431B-BBCF-628E75CB1406}" destId="{9AB1A185-C70F-4FE5-B05D-AA6C2D3938B9}" srcOrd="9" destOrd="0" presId="urn:microsoft.com/office/officeart/2018/2/layout/IconLabelList"/>
    <dgm:cxn modelId="{3AED5268-031C-4EF7-A33F-CD2ACB63F3A2}" type="presParOf" srcId="{B5A791A1-A62C-431B-BBCF-628E75CB1406}" destId="{24797DFC-8E96-4C80-B8C8-754790FB30B6}" srcOrd="10" destOrd="0" presId="urn:microsoft.com/office/officeart/2018/2/layout/IconLabelList"/>
    <dgm:cxn modelId="{21AF9A08-BC53-46CD-9D6C-476842EC7C90}" type="presParOf" srcId="{24797DFC-8E96-4C80-B8C8-754790FB30B6}" destId="{CE15A083-6064-4322-A16A-8FE7E5A6A2B5}" srcOrd="0" destOrd="0" presId="urn:microsoft.com/office/officeart/2018/2/layout/IconLabelList"/>
    <dgm:cxn modelId="{2BF48AFC-266D-450B-8783-26CF585ECBCD}" type="presParOf" srcId="{24797DFC-8E96-4C80-B8C8-754790FB30B6}" destId="{969C185C-C6A4-44E4-91CF-6FFD4C994C8D}" srcOrd="1" destOrd="0" presId="urn:microsoft.com/office/officeart/2018/2/layout/IconLabelList"/>
    <dgm:cxn modelId="{E525AB38-8AED-4357-B202-F0661E1284F0}" type="presParOf" srcId="{24797DFC-8E96-4C80-B8C8-754790FB30B6}" destId="{54FA64E4-4727-4ABC-B928-2396B2E573EF}"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23D278-3D82-49BD-AF47-30260B4F4571}">
      <dsp:nvSpPr>
        <dsp:cNvPr id="0" name=""/>
        <dsp:cNvSpPr/>
      </dsp:nvSpPr>
      <dsp:spPr>
        <a:xfrm>
          <a:off x="0" y="535"/>
          <a:ext cx="8915400" cy="125320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ED29DD4-93F4-45BF-AD91-76EF02CE2401}">
      <dsp:nvSpPr>
        <dsp:cNvPr id="0" name=""/>
        <dsp:cNvSpPr/>
      </dsp:nvSpPr>
      <dsp:spPr>
        <a:xfrm>
          <a:off x="379093" y="282505"/>
          <a:ext cx="689260" cy="68926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BD72CB0-7167-4843-BC7E-58EB6AA62E5F}">
      <dsp:nvSpPr>
        <dsp:cNvPr id="0" name=""/>
        <dsp:cNvSpPr/>
      </dsp:nvSpPr>
      <dsp:spPr>
        <a:xfrm>
          <a:off x="1447446" y="535"/>
          <a:ext cx="7467953" cy="12532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2630" tIns="132630" rIns="132630" bIns="132630" numCol="1" spcCol="1270" anchor="ctr" anchorCtr="0">
          <a:noAutofit/>
        </a:bodyPr>
        <a:lstStyle/>
        <a:p>
          <a:pPr marL="0" lvl="0" indent="0" algn="l" defTabSz="666750">
            <a:lnSpc>
              <a:spcPct val="100000"/>
            </a:lnSpc>
            <a:spcBef>
              <a:spcPct val="0"/>
            </a:spcBef>
            <a:spcAft>
              <a:spcPct val="35000"/>
            </a:spcAft>
            <a:buNone/>
          </a:pPr>
          <a:r>
            <a:rPr lang="en-US" sz="1500" kern="1200"/>
            <a:t>Nowadays, a variety of emojis or avatars are used to express our emotions or feelings, serving as nonverbal cues in communication. They play a critical role in recognizing emotions, internet communication, brand emotion, product reviews, and other similar activities.</a:t>
          </a:r>
        </a:p>
      </dsp:txBody>
      <dsp:txXfrm>
        <a:off x="1447446" y="535"/>
        <a:ext cx="7467953" cy="1253200"/>
      </dsp:txXfrm>
    </dsp:sp>
    <dsp:sp modelId="{DDE7CAAB-1B37-444A-9D5B-17C142009334}">
      <dsp:nvSpPr>
        <dsp:cNvPr id="0" name=""/>
        <dsp:cNvSpPr/>
      </dsp:nvSpPr>
      <dsp:spPr>
        <a:xfrm>
          <a:off x="0" y="1567036"/>
          <a:ext cx="8915400" cy="125320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3BD3B52-270C-4A25-91D1-53E8D9F2AEEA}">
      <dsp:nvSpPr>
        <dsp:cNvPr id="0" name=""/>
        <dsp:cNvSpPr/>
      </dsp:nvSpPr>
      <dsp:spPr>
        <a:xfrm>
          <a:off x="379093" y="1849006"/>
          <a:ext cx="689260" cy="68926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A60323E-043A-4149-8111-D4F1472084A8}">
      <dsp:nvSpPr>
        <dsp:cNvPr id="0" name=""/>
        <dsp:cNvSpPr/>
      </dsp:nvSpPr>
      <dsp:spPr>
        <a:xfrm>
          <a:off x="1447446" y="1567036"/>
          <a:ext cx="7467953" cy="12532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2630" tIns="132630" rIns="132630" bIns="132630" numCol="1" spcCol="1270" anchor="ctr" anchorCtr="0">
          <a:noAutofit/>
        </a:bodyPr>
        <a:lstStyle/>
        <a:p>
          <a:pPr marL="0" lvl="0" indent="0" algn="l" defTabSz="666750">
            <a:lnSpc>
              <a:spcPct val="100000"/>
            </a:lnSpc>
            <a:spcBef>
              <a:spcPct val="0"/>
            </a:spcBef>
            <a:spcAft>
              <a:spcPct val="35000"/>
            </a:spcAft>
            <a:buNone/>
          </a:pPr>
          <a:r>
            <a:rPr lang="en-US" sz="1500" kern="1200"/>
            <a:t>Advancements in deep learning and computer vision technologies, detecting human emotions from photographs has become feasible.</a:t>
          </a:r>
        </a:p>
      </dsp:txBody>
      <dsp:txXfrm>
        <a:off x="1447446" y="1567036"/>
        <a:ext cx="7467953" cy="1253200"/>
      </dsp:txXfrm>
    </dsp:sp>
    <dsp:sp modelId="{1A96CCCD-8B9E-4EC4-8868-87AD97D35F6B}">
      <dsp:nvSpPr>
        <dsp:cNvPr id="0" name=""/>
        <dsp:cNvSpPr/>
      </dsp:nvSpPr>
      <dsp:spPr>
        <a:xfrm>
          <a:off x="0" y="3133536"/>
          <a:ext cx="8915400" cy="125320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3B15E0E-F347-42E7-BE67-22449A475B72}">
      <dsp:nvSpPr>
        <dsp:cNvPr id="0" name=""/>
        <dsp:cNvSpPr/>
      </dsp:nvSpPr>
      <dsp:spPr>
        <a:xfrm>
          <a:off x="379093" y="3415507"/>
          <a:ext cx="689260" cy="68926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BFBF2FB-289E-43F1-81A8-0D2328CF9A50}">
      <dsp:nvSpPr>
        <dsp:cNvPr id="0" name=""/>
        <dsp:cNvSpPr/>
      </dsp:nvSpPr>
      <dsp:spPr>
        <a:xfrm>
          <a:off x="1447446" y="3133536"/>
          <a:ext cx="7467953" cy="12532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2630" tIns="132630" rIns="132630" bIns="132630" numCol="1" spcCol="1270" anchor="ctr" anchorCtr="0">
          <a:noAutofit/>
        </a:bodyPr>
        <a:lstStyle/>
        <a:p>
          <a:pPr marL="0" lvl="0" indent="0" algn="l" defTabSz="666750">
            <a:lnSpc>
              <a:spcPct val="100000"/>
            </a:lnSpc>
            <a:spcBef>
              <a:spcPct val="0"/>
            </a:spcBef>
            <a:spcAft>
              <a:spcPct val="35000"/>
            </a:spcAft>
            <a:buNone/>
          </a:pPr>
          <a:r>
            <a:rPr lang="en-US" sz="1500" kern="1200" dirty="0"/>
            <a:t>Our deep learning research aims to categorize human facial expressions to identify and match the appropriate emojis.</a:t>
          </a:r>
        </a:p>
      </dsp:txBody>
      <dsp:txXfrm>
        <a:off x="1447446" y="3133536"/>
        <a:ext cx="7467953" cy="12532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E451AA3-221A-48B0-8151-FE1B2DED92BE}">
      <dsp:nvSpPr>
        <dsp:cNvPr id="0" name=""/>
        <dsp:cNvSpPr/>
      </dsp:nvSpPr>
      <dsp:spPr>
        <a:xfrm>
          <a:off x="415890" y="1428664"/>
          <a:ext cx="674736" cy="67473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F9649E01-1590-4BA7-8A4A-F91FA5A208C0}">
      <dsp:nvSpPr>
        <dsp:cNvPr id="0" name=""/>
        <dsp:cNvSpPr/>
      </dsp:nvSpPr>
      <dsp:spPr>
        <a:xfrm>
          <a:off x="3551" y="2367134"/>
          <a:ext cx="1499414" cy="5997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400" kern="1200"/>
            <a:t>ANGRY</a:t>
          </a:r>
        </a:p>
      </dsp:txBody>
      <dsp:txXfrm>
        <a:off x="3551" y="2367134"/>
        <a:ext cx="1499414" cy="599765"/>
      </dsp:txXfrm>
    </dsp:sp>
    <dsp:sp modelId="{95BAE927-86E9-412C-836D-499BE65B4542}">
      <dsp:nvSpPr>
        <dsp:cNvPr id="0" name=""/>
        <dsp:cNvSpPr/>
      </dsp:nvSpPr>
      <dsp:spPr>
        <a:xfrm>
          <a:off x="2177701" y="1428664"/>
          <a:ext cx="674736" cy="67473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F9659F4E-A9CB-4945-88B9-2D44A19ED774}">
      <dsp:nvSpPr>
        <dsp:cNvPr id="0" name=""/>
        <dsp:cNvSpPr/>
      </dsp:nvSpPr>
      <dsp:spPr>
        <a:xfrm>
          <a:off x="1765362" y="2367134"/>
          <a:ext cx="1499414" cy="5997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400" kern="1200"/>
            <a:t>Sad</a:t>
          </a:r>
        </a:p>
      </dsp:txBody>
      <dsp:txXfrm>
        <a:off x="1765362" y="2367134"/>
        <a:ext cx="1499414" cy="599765"/>
      </dsp:txXfrm>
    </dsp:sp>
    <dsp:sp modelId="{2C0E7F42-CEB6-4295-98AA-E1E07827648F}">
      <dsp:nvSpPr>
        <dsp:cNvPr id="0" name=""/>
        <dsp:cNvSpPr/>
      </dsp:nvSpPr>
      <dsp:spPr>
        <a:xfrm>
          <a:off x="3939513" y="1428664"/>
          <a:ext cx="674736" cy="67473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30E3802D-EF2A-40F9-B7BD-FE9AAB29B4DD}">
      <dsp:nvSpPr>
        <dsp:cNvPr id="0" name=""/>
        <dsp:cNvSpPr/>
      </dsp:nvSpPr>
      <dsp:spPr>
        <a:xfrm>
          <a:off x="3527174" y="2367134"/>
          <a:ext cx="1499414" cy="5997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400" kern="1200"/>
            <a:t>Surprise</a:t>
          </a:r>
        </a:p>
      </dsp:txBody>
      <dsp:txXfrm>
        <a:off x="3527174" y="2367134"/>
        <a:ext cx="1499414" cy="599765"/>
      </dsp:txXfrm>
    </dsp:sp>
    <dsp:sp modelId="{6000420A-CFFE-4966-AB9B-DB0FB0AB223C}">
      <dsp:nvSpPr>
        <dsp:cNvPr id="0" name=""/>
        <dsp:cNvSpPr/>
      </dsp:nvSpPr>
      <dsp:spPr>
        <a:xfrm>
          <a:off x="5701324" y="1428664"/>
          <a:ext cx="674736" cy="67473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B084D29D-0B19-479A-A03B-E0F5BDE93C41}">
      <dsp:nvSpPr>
        <dsp:cNvPr id="0" name=""/>
        <dsp:cNvSpPr/>
      </dsp:nvSpPr>
      <dsp:spPr>
        <a:xfrm>
          <a:off x="5288985" y="2367134"/>
          <a:ext cx="1499414" cy="5997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400" kern="1200" dirty="0"/>
            <a:t>Fear</a:t>
          </a:r>
        </a:p>
      </dsp:txBody>
      <dsp:txXfrm>
        <a:off x="5288985" y="2367134"/>
        <a:ext cx="1499414" cy="599765"/>
      </dsp:txXfrm>
    </dsp:sp>
    <dsp:sp modelId="{1FA20200-DA4E-444C-8FBC-3FCB66607445}">
      <dsp:nvSpPr>
        <dsp:cNvPr id="0" name=""/>
        <dsp:cNvSpPr/>
      </dsp:nvSpPr>
      <dsp:spPr>
        <a:xfrm>
          <a:off x="7463136" y="1428664"/>
          <a:ext cx="674736" cy="674736"/>
        </a:xfrm>
        <a:prstGeom prst="rect">
          <a:avLst/>
        </a:prstGeom>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89EAF065-95C1-4759-8F31-A7DEC53E0836}">
      <dsp:nvSpPr>
        <dsp:cNvPr id="0" name=""/>
        <dsp:cNvSpPr/>
      </dsp:nvSpPr>
      <dsp:spPr>
        <a:xfrm>
          <a:off x="7050797" y="2367134"/>
          <a:ext cx="1499414" cy="5997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400" kern="1200"/>
            <a:t>Natural</a:t>
          </a:r>
        </a:p>
      </dsp:txBody>
      <dsp:txXfrm>
        <a:off x="7050797" y="2367134"/>
        <a:ext cx="1499414" cy="599765"/>
      </dsp:txXfrm>
    </dsp:sp>
    <dsp:sp modelId="{CE15A083-6064-4322-A16A-8FE7E5A6A2B5}">
      <dsp:nvSpPr>
        <dsp:cNvPr id="0" name=""/>
        <dsp:cNvSpPr/>
      </dsp:nvSpPr>
      <dsp:spPr>
        <a:xfrm>
          <a:off x="9224947" y="1428664"/>
          <a:ext cx="674736" cy="674736"/>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4FA64E4-4727-4ABC-B928-2396B2E573EF}">
      <dsp:nvSpPr>
        <dsp:cNvPr id="0" name=""/>
        <dsp:cNvSpPr/>
      </dsp:nvSpPr>
      <dsp:spPr>
        <a:xfrm>
          <a:off x="8812608" y="2367134"/>
          <a:ext cx="1499414" cy="5997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400" kern="1200"/>
            <a:t>Happy</a:t>
          </a:r>
        </a:p>
      </dsp:txBody>
      <dsp:txXfrm>
        <a:off x="8812608" y="2367134"/>
        <a:ext cx="1499414" cy="599765"/>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55A5808-3B61-48CC-92EF-85AC2E0DFA56}" type="datetime2">
              <a:rPr lang="en-US" smtClean="0"/>
              <a:pPr/>
              <a:t>Sunday, April 30, 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C01389E6-C847-4AD0-B56D-D205B2EAB1EE}" type="slidenum">
              <a:rPr lang="en-US" smtClean="0"/>
              <a:pPr/>
              <a:t>‹#›</a:t>
            </a:fld>
            <a:endParaRPr lang="en-US" dirty="0"/>
          </a:p>
        </p:txBody>
      </p:sp>
    </p:spTree>
    <p:extLst>
      <p:ext uri="{BB962C8B-B14F-4D97-AF65-F5344CB8AC3E}">
        <p14:creationId xmlns:p14="http://schemas.microsoft.com/office/powerpoint/2010/main" val="9026595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E0C963C-C1DB-4AFD-9DDC-0691666BF49B}" type="datetime2">
              <a:rPr lang="en-US" smtClean="0"/>
              <a:pPr/>
              <a:t>Sunday, April 30, 2023</a:t>
            </a:fld>
            <a:endParaRPr lang="en-US" cap="all" dirty="0"/>
          </a:p>
        </p:txBody>
      </p:sp>
      <p:sp>
        <p:nvSpPr>
          <p:cNvPr id="5" name="Footer Placeholder 4"/>
          <p:cNvSpPr>
            <a:spLocks noGrp="1"/>
          </p:cNvSpPr>
          <p:nvPr>
            <p:ph type="ftr" sz="quarter" idx="11"/>
          </p:nvPr>
        </p:nvSpPr>
        <p:spPr/>
        <p:txBody>
          <a:bodyPr/>
          <a:lstStyle/>
          <a:p>
            <a:pPr algn="l"/>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C01389E6-C847-4AD0-B56D-D205B2EAB1EE}" type="slidenum">
              <a:rPr lang="en-US" smtClean="0"/>
              <a:pPr/>
              <a:t>‹#›</a:t>
            </a:fld>
            <a:endParaRPr lang="en-US" sz="800" dirty="0"/>
          </a:p>
        </p:txBody>
      </p:sp>
    </p:spTree>
    <p:extLst>
      <p:ext uri="{BB962C8B-B14F-4D97-AF65-F5344CB8AC3E}">
        <p14:creationId xmlns:p14="http://schemas.microsoft.com/office/powerpoint/2010/main" val="474170539"/>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E0C963C-C1DB-4AFD-9DDC-0691666BF49B}" type="datetime2">
              <a:rPr lang="en-US" smtClean="0"/>
              <a:pPr/>
              <a:t>Sunday, April 30, 2023</a:t>
            </a:fld>
            <a:endParaRPr lang="en-US" cap="all" dirty="0"/>
          </a:p>
        </p:txBody>
      </p:sp>
      <p:sp>
        <p:nvSpPr>
          <p:cNvPr id="5" name="Footer Placeholder 4"/>
          <p:cNvSpPr>
            <a:spLocks noGrp="1"/>
          </p:cNvSpPr>
          <p:nvPr>
            <p:ph type="ftr" sz="quarter" idx="11"/>
          </p:nvPr>
        </p:nvSpPr>
        <p:spPr/>
        <p:txBody>
          <a:bodyPr/>
          <a:lstStyle/>
          <a:p>
            <a:pPr algn="l"/>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C01389E6-C847-4AD0-B56D-D205B2EAB1EE}" type="slidenum">
              <a:rPr lang="en-US" smtClean="0"/>
              <a:pPr/>
              <a:t>‹#›</a:t>
            </a:fld>
            <a:endParaRPr lang="en-US" sz="800"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900223015"/>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AE0C963C-C1DB-4AFD-9DDC-0691666BF49B}" type="datetime2">
              <a:rPr lang="en-US" smtClean="0"/>
              <a:pPr/>
              <a:t>Sunday, April 30, 2023</a:t>
            </a:fld>
            <a:endParaRPr lang="en-US" cap="all" dirty="0"/>
          </a:p>
        </p:txBody>
      </p:sp>
      <p:sp>
        <p:nvSpPr>
          <p:cNvPr id="6" name="Footer Placeholder 5"/>
          <p:cNvSpPr>
            <a:spLocks noGrp="1"/>
          </p:cNvSpPr>
          <p:nvPr>
            <p:ph type="ftr" sz="quarter" idx="11"/>
          </p:nvPr>
        </p:nvSpPr>
        <p:spPr/>
        <p:txBody>
          <a:bodyPr/>
          <a:lstStyle/>
          <a:p>
            <a:pPr algn="l"/>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C01389E6-C847-4AD0-B56D-D205B2EAB1EE}" type="slidenum">
              <a:rPr lang="en-US" smtClean="0"/>
              <a:pPr/>
              <a:t>‹#›</a:t>
            </a:fld>
            <a:endParaRPr lang="en-US" sz="800" dirty="0"/>
          </a:p>
        </p:txBody>
      </p:sp>
    </p:spTree>
    <p:extLst>
      <p:ext uri="{BB962C8B-B14F-4D97-AF65-F5344CB8AC3E}">
        <p14:creationId xmlns:p14="http://schemas.microsoft.com/office/powerpoint/2010/main" val="3748547485"/>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AE0C963C-C1DB-4AFD-9DDC-0691666BF49B}" type="datetime2">
              <a:rPr lang="en-US" smtClean="0"/>
              <a:pPr/>
              <a:t>Sunday, April 30, 2023</a:t>
            </a:fld>
            <a:endParaRPr lang="en-US" cap="all" dirty="0"/>
          </a:p>
        </p:txBody>
      </p:sp>
      <p:sp>
        <p:nvSpPr>
          <p:cNvPr id="6" name="Footer Placeholder 5"/>
          <p:cNvSpPr>
            <a:spLocks noGrp="1"/>
          </p:cNvSpPr>
          <p:nvPr>
            <p:ph type="ftr" sz="quarter" idx="11"/>
          </p:nvPr>
        </p:nvSpPr>
        <p:spPr/>
        <p:txBody>
          <a:bodyPr/>
          <a:lstStyle/>
          <a:p>
            <a:pPr algn="l"/>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C01389E6-C847-4AD0-B56D-D205B2EAB1EE}" type="slidenum">
              <a:rPr lang="en-US" smtClean="0"/>
              <a:pPr/>
              <a:t>‹#›</a:t>
            </a:fld>
            <a:endParaRPr lang="en-US" sz="800"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392105311"/>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AE0C963C-C1DB-4AFD-9DDC-0691666BF49B}" type="datetime2">
              <a:rPr lang="en-US" smtClean="0"/>
              <a:pPr/>
              <a:t>Sunday, April 30, 2023</a:t>
            </a:fld>
            <a:endParaRPr lang="en-US" cap="all" dirty="0"/>
          </a:p>
        </p:txBody>
      </p:sp>
      <p:sp>
        <p:nvSpPr>
          <p:cNvPr id="6" name="Footer Placeholder 5"/>
          <p:cNvSpPr>
            <a:spLocks noGrp="1"/>
          </p:cNvSpPr>
          <p:nvPr>
            <p:ph type="ftr" sz="quarter" idx="11"/>
          </p:nvPr>
        </p:nvSpPr>
        <p:spPr/>
        <p:txBody>
          <a:bodyPr/>
          <a:lstStyle/>
          <a:p>
            <a:pPr algn="l"/>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C01389E6-C847-4AD0-B56D-D205B2EAB1EE}" type="slidenum">
              <a:rPr lang="en-US" smtClean="0"/>
              <a:pPr/>
              <a:t>‹#›</a:t>
            </a:fld>
            <a:endParaRPr lang="en-US" sz="800" dirty="0"/>
          </a:p>
        </p:txBody>
      </p:sp>
    </p:spTree>
    <p:extLst>
      <p:ext uri="{BB962C8B-B14F-4D97-AF65-F5344CB8AC3E}">
        <p14:creationId xmlns:p14="http://schemas.microsoft.com/office/powerpoint/2010/main" val="1909427123"/>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5E98AF-4574-4509-BF7A-519ACD5BF826}" type="datetime2">
              <a:rPr lang="en-US" smtClean="0"/>
              <a:pPr/>
              <a:t>Sunday, April 30, 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C01389E6-C847-4AD0-B56D-D205B2EAB1EE}" type="slidenum">
              <a:rPr lang="en-US" smtClean="0"/>
              <a:pPr/>
              <a:t>‹#›</a:t>
            </a:fld>
            <a:endParaRPr lang="en-US" dirty="0"/>
          </a:p>
        </p:txBody>
      </p:sp>
    </p:spTree>
    <p:extLst>
      <p:ext uri="{BB962C8B-B14F-4D97-AF65-F5344CB8AC3E}">
        <p14:creationId xmlns:p14="http://schemas.microsoft.com/office/powerpoint/2010/main" val="120433943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3DD97D4-9636-490F-85D0-E926C2B6F3B1}" type="datetime2">
              <a:rPr lang="en-US" smtClean="0"/>
              <a:pPr/>
              <a:t>Sunday, April 30, 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C01389E6-C847-4AD0-B56D-D205B2EAB1EE}" type="slidenum">
              <a:rPr lang="en-US" smtClean="0"/>
              <a:pPr/>
              <a:t>‹#›</a:t>
            </a:fld>
            <a:endParaRPr lang="en-US" dirty="0"/>
          </a:p>
        </p:txBody>
      </p:sp>
    </p:spTree>
    <p:extLst>
      <p:ext uri="{BB962C8B-B14F-4D97-AF65-F5344CB8AC3E}">
        <p14:creationId xmlns:p14="http://schemas.microsoft.com/office/powerpoint/2010/main" val="15125241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F3AF3C6-0FD4-4939-991C-00DDE5C56815}" type="datetime2">
              <a:rPr lang="en-US" smtClean="0"/>
              <a:pPr/>
              <a:t>Sunday, April 30, 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C01389E6-C847-4AD0-B56D-D205B2EAB1EE}" type="slidenum">
              <a:rPr lang="en-US" smtClean="0"/>
              <a:pPr/>
              <a:t>‹#›</a:t>
            </a:fld>
            <a:endParaRPr lang="en-US" dirty="0"/>
          </a:p>
        </p:txBody>
      </p:sp>
    </p:spTree>
    <p:extLst>
      <p:ext uri="{BB962C8B-B14F-4D97-AF65-F5344CB8AC3E}">
        <p14:creationId xmlns:p14="http://schemas.microsoft.com/office/powerpoint/2010/main" val="2598869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6807482-8128-47C6-A8DD-6452B0291CFF}" type="datetime2">
              <a:rPr lang="en-US" smtClean="0"/>
              <a:pPr/>
              <a:t>Sunday, April 30, 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C01389E6-C847-4AD0-B56D-D205B2EAB1EE}" type="slidenum">
              <a:rPr lang="en-US" smtClean="0"/>
              <a:pPr/>
              <a:t>‹#›</a:t>
            </a:fld>
            <a:endParaRPr lang="en-US" dirty="0"/>
          </a:p>
        </p:txBody>
      </p:sp>
    </p:spTree>
    <p:extLst>
      <p:ext uri="{BB962C8B-B14F-4D97-AF65-F5344CB8AC3E}">
        <p14:creationId xmlns:p14="http://schemas.microsoft.com/office/powerpoint/2010/main" val="32733448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7903F25-275E-41DE-BE3B-EBF0DB49F9B1}" type="datetime2">
              <a:rPr lang="en-US" smtClean="0"/>
              <a:pPr/>
              <a:t>Sunday, April 30, 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C01389E6-C847-4AD0-B56D-D205B2EAB1EE}" type="slidenum">
              <a:rPr lang="en-US" smtClean="0"/>
              <a:pPr/>
              <a:t>‹#›</a:t>
            </a:fld>
            <a:endParaRPr lang="en-US" dirty="0"/>
          </a:p>
        </p:txBody>
      </p:sp>
    </p:spTree>
    <p:extLst>
      <p:ext uri="{BB962C8B-B14F-4D97-AF65-F5344CB8AC3E}">
        <p14:creationId xmlns:p14="http://schemas.microsoft.com/office/powerpoint/2010/main" val="3526047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E475572-4A44-4171-84AA-64D42C8050A6}" type="datetime2">
              <a:rPr lang="en-US" smtClean="0"/>
              <a:pPr/>
              <a:t>Sunday, April 30, 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C01389E6-C847-4AD0-B56D-D205B2EAB1EE}" type="slidenum">
              <a:rPr lang="en-US" smtClean="0"/>
              <a:pPr/>
              <a:t>‹#›</a:t>
            </a:fld>
            <a:endParaRPr lang="en-US" dirty="0"/>
          </a:p>
        </p:txBody>
      </p:sp>
    </p:spTree>
    <p:extLst>
      <p:ext uri="{BB962C8B-B14F-4D97-AF65-F5344CB8AC3E}">
        <p14:creationId xmlns:p14="http://schemas.microsoft.com/office/powerpoint/2010/main" val="39877231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4C1612E-528E-4FD5-9E9E-E15F1108F171}" type="datetime2">
              <a:rPr lang="en-US" smtClean="0"/>
              <a:pPr/>
              <a:t>Sunday, April 30, 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C01389E6-C847-4AD0-B56D-D205B2EAB1EE}" type="slidenum">
              <a:rPr lang="en-US" smtClean="0"/>
              <a:pPr/>
              <a:t>‹#›</a:t>
            </a:fld>
            <a:endParaRPr lang="en-US" dirty="0"/>
          </a:p>
        </p:txBody>
      </p:sp>
    </p:spTree>
    <p:extLst>
      <p:ext uri="{BB962C8B-B14F-4D97-AF65-F5344CB8AC3E}">
        <p14:creationId xmlns:p14="http://schemas.microsoft.com/office/powerpoint/2010/main" val="27009096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4F6D862-A06D-436F-A92E-EBAAD50B6E50}" type="datetime2">
              <a:rPr lang="en-US" smtClean="0"/>
              <a:pPr/>
              <a:t>Sunday, April 30, 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C01389E6-C847-4AD0-B56D-D205B2EAB1EE}" type="slidenum">
              <a:rPr lang="en-US" smtClean="0"/>
              <a:pPr/>
              <a:t>‹#›</a:t>
            </a:fld>
            <a:endParaRPr lang="en-US" dirty="0"/>
          </a:p>
        </p:txBody>
      </p:sp>
    </p:spTree>
    <p:extLst>
      <p:ext uri="{BB962C8B-B14F-4D97-AF65-F5344CB8AC3E}">
        <p14:creationId xmlns:p14="http://schemas.microsoft.com/office/powerpoint/2010/main" val="7563853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73E0B7D-2260-4809-8F0A-9E5F3E24F169}" type="datetime2">
              <a:rPr lang="en-US" smtClean="0"/>
              <a:pPr/>
              <a:t>Sunday, April 30, 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C01389E6-C847-4AD0-B56D-D205B2EAB1EE}" type="slidenum">
              <a:rPr lang="en-US" smtClean="0"/>
              <a:pPr/>
              <a:t>‹#›</a:t>
            </a:fld>
            <a:endParaRPr lang="en-US" dirty="0"/>
          </a:p>
        </p:txBody>
      </p:sp>
    </p:spTree>
    <p:extLst>
      <p:ext uri="{BB962C8B-B14F-4D97-AF65-F5344CB8AC3E}">
        <p14:creationId xmlns:p14="http://schemas.microsoft.com/office/powerpoint/2010/main" val="6011579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C8E4735-C637-46A3-94EB-AB3AC4188D2F}" type="datetime2">
              <a:rPr lang="en-US" smtClean="0"/>
              <a:pPr/>
              <a:t>Sunday, April 30, 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C01389E6-C847-4AD0-B56D-D205B2EAB1EE}" type="slidenum">
              <a:rPr lang="en-US" smtClean="0"/>
              <a:pPr/>
              <a:t>‹#›</a:t>
            </a:fld>
            <a:endParaRPr lang="en-US" dirty="0"/>
          </a:p>
        </p:txBody>
      </p:sp>
    </p:spTree>
    <p:extLst>
      <p:ext uri="{BB962C8B-B14F-4D97-AF65-F5344CB8AC3E}">
        <p14:creationId xmlns:p14="http://schemas.microsoft.com/office/powerpoint/2010/main" val="29388481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AE0C963C-C1DB-4AFD-9DDC-0691666BF49B}" type="datetime2">
              <a:rPr lang="en-US" smtClean="0"/>
              <a:pPr/>
              <a:t>Sunday, April 30, 2023</a:t>
            </a:fld>
            <a:endParaRPr lang="en-US" cap="all"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pPr algn="l"/>
            <a:endParaRPr lang="en-US" dirty="0"/>
          </a:p>
        </p:txBody>
      </p:sp>
      <p:sp>
        <p:nvSpPr>
          <p:cNvPr id="6" name="Slide Number Placeholder 5"/>
          <p:cNvSpPr>
            <a:spLocks noGrp="1"/>
          </p:cNvSpPr>
          <p:nvPr>
            <p:ph type="sldNum" sz="quarter" idx="4"/>
          </p:nvPr>
        </p:nvSpPr>
        <p:spPr>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C01389E6-C847-4AD0-B56D-D205B2EAB1EE}" type="slidenum">
              <a:rPr lang="en-US" smtClean="0"/>
              <a:pPr/>
              <a:t>‹#›</a:t>
            </a:fld>
            <a:endParaRPr lang="en-US" sz="800" dirty="0"/>
          </a:p>
        </p:txBody>
      </p:sp>
    </p:spTree>
    <p:extLst>
      <p:ext uri="{BB962C8B-B14F-4D97-AF65-F5344CB8AC3E}">
        <p14:creationId xmlns:p14="http://schemas.microsoft.com/office/powerpoint/2010/main" val="472447202"/>
      </p:ext>
    </p:extLst>
  </p:cSld>
  <p:clrMap bg1="lt1" tx1="dk1" bg2="lt2" tx2="dk2" accent1="accent1" accent2="accent2" accent3="accent3" accent4="accent4" accent5="accent5" accent6="accent6" hlink="hlink" folHlink="folHlink"/>
  <p:sldLayoutIdLst>
    <p:sldLayoutId id="2147484044" r:id="rId1"/>
    <p:sldLayoutId id="2147484045" r:id="rId2"/>
    <p:sldLayoutId id="2147484046" r:id="rId3"/>
    <p:sldLayoutId id="2147484047" r:id="rId4"/>
    <p:sldLayoutId id="2147484048" r:id="rId5"/>
    <p:sldLayoutId id="2147484049" r:id="rId6"/>
    <p:sldLayoutId id="2147484050" r:id="rId7"/>
    <p:sldLayoutId id="2147484051" r:id="rId8"/>
    <p:sldLayoutId id="2147484052" r:id="rId9"/>
    <p:sldLayoutId id="2147484053" r:id="rId10"/>
    <p:sldLayoutId id="2147484054" r:id="rId11"/>
    <p:sldLayoutId id="2147484055" r:id="rId12"/>
    <p:sldLayoutId id="2147484056" r:id="rId13"/>
    <p:sldLayoutId id="2147484057" r:id="rId14"/>
    <p:sldLayoutId id="2147484058" r:id="rId15"/>
    <p:sldLayoutId id="2147484059" r:id="rId16"/>
  </p:sldLayoutIdLst>
  <p:hf sldNum="0" hdr="0" ftr="0" dt="0"/>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1.gi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66DFBD9-0879-4218-963F-A9D4AC6DD648}"/>
              </a:ext>
            </a:extLst>
          </p:cNvPr>
          <p:cNvSpPr>
            <a:spLocks noGrp="1"/>
          </p:cNvSpPr>
          <p:nvPr>
            <p:ph type="title"/>
          </p:nvPr>
        </p:nvSpPr>
        <p:spPr>
          <a:xfrm>
            <a:off x="890199" y="740325"/>
            <a:ext cx="9844087" cy="5464531"/>
          </a:xfrm>
        </p:spPr>
        <p:txBody>
          <a:bodyPr>
            <a:normAutofit fontScale="90000"/>
          </a:bodyPr>
          <a:lstStyle/>
          <a:p>
            <a:pPr algn="ctr"/>
            <a:br>
              <a:rPr lang="en-US" dirty="0">
                <a:solidFill>
                  <a:schemeClr val="bg1"/>
                </a:solidFill>
                <a:latin typeface="Times New Roman" panose="02020603050405020304" pitchFamily="18" charset="0"/>
                <a:cs typeface="Times New Roman" panose="02020603050405020304" pitchFamily="18" charset="0"/>
              </a:rPr>
            </a:br>
            <a:br>
              <a:rPr lang="en-US" dirty="0">
                <a:solidFill>
                  <a:schemeClr val="bg1"/>
                </a:solidFill>
                <a:latin typeface="Times New Roman" panose="02020603050405020304" pitchFamily="18" charset="0"/>
                <a:cs typeface="Times New Roman" panose="02020603050405020304" pitchFamily="18" charset="0"/>
              </a:rPr>
            </a:br>
            <a:r>
              <a:rPr lang="en-US" sz="2800" dirty="0">
                <a:solidFill>
                  <a:schemeClr val="tx1"/>
                </a:solidFill>
                <a:latin typeface="Times New Roman" panose="02020603050405020304" pitchFamily="18" charset="0"/>
                <a:cs typeface="Times New Roman" panose="02020603050405020304" pitchFamily="18" charset="0"/>
              </a:rPr>
              <a:t>University Of New Haven</a:t>
            </a:r>
            <a:br>
              <a:rPr lang="en-US" sz="2800" b="1" dirty="0">
                <a:solidFill>
                  <a:schemeClr val="tx1"/>
                </a:solidFill>
                <a:latin typeface="Times New Roman" panose="02020603050405020304" pitchFamily="18" charset="0"/>
                <a:cs typeface="Times New Roman" panose="02020603050405020304" pitchFamily="18" charset="0"/>
              </a:rPr>
            </a:br>
            <a:r>
              <a:rPr lang="en-US" sz="5300" dirty="0">
                <a:solidFill>
                  <a:srgbClr val="00B050"/>
                </a:solidFill>
                <a:latin typeface="Times New Roman" panose="02020603050405020304" pitchFamily="18" charset="0"/>
                <a:cs typeface="Times New Roman" panose="02020603050405020304" pitchFamily="18" charset="0"/>
              </a:rPr>
              <a:t>Emojify</a:t>
            </a:r>
            <a:r>
              <a:rPr lang="en-US" sz="4000" dirty="0">
                <a:latin typeface="Times New Roman" panose="02020603050405020304" pitchFamily="18" charset="0"/>
                <a:cs typeface="Times New Roman" panose="02020603050405020304" pitchFamily="18" charset="0"/>
              </a:rPr>
              <a:t> </a:t>
            </a:r>
            <a:br>
              <a:rPr lang="en-US" sz="3100" dirty="0">
                <a:solidFill>
                  <a:schemeClr val="tx1"/>
                </a:solidFill>
                <a:latin typeface="Times New Roman" panose="02020603050405020304" pitchFamily="18" charset="0"/>
                <a:cs typeface="Times New Roman" panose="02020603050405020304" pitchFamily="18" charset="0"/>
              </a:rPr>
            </a:br>
            <a:br>
              <a:rPr lang="en-US" sz="3100" dirty="0">
                <a:solidFill>
                  <a:schemeClr val="tx1"/>
                </a:solidFill>
                <a:latin typeface="Times New Roman" panose="02020603050405020304" pitchFamily="18" charset="0"/>
                <a:cs typeface="Times New Roman" panose="02020603050405020304" pitchFamily="18" charset="0"/>
              </a:rPr>
            </a:br>
            <a:r>
              <a:rPr lang="en-US" sz="2400" dirty="0">
                <a:solidFill>
                  <a:schemeClr val="tx1"/>
                </a:solidFill>
                <a:latin typeface="Times New Roman" pitchFamily="18" charset="0"/>
                <a:cs typeface="Times New Roman" pitchFamily="18" charset="0"/>
                <a:sym typeface="Times New Roman" panose="02020603050405020304"/>
              </a:rPr>
              <a:t>Under the guidance of </a:t>
            </a:r>
            <a:br>
              <a:rPr lang="en-US" sz="2400" dirty="0">
                <a:solidFill>
                  <a:schemeClr val="tx1"/>
                </a:solidFill>
                <a:latin typeface="Times New Roman" panose="02020603050405020304"/>
                <a:ea typeface="Times New Roman" panose="02020603050405020304"/>
                <a:cs typeface="Times New Roman" panose="02020603050405020304"/>
                <a:sym typeface="Times New Roman" panose="02020603050405020304"/>
              </a:rPr>
            </a:br>
            <a:r>
              <a:rPr lang="en-IN" sz="2400" dirty="0">
                <a:solidFill>
                  <a:schemeClr val="tx1"/>
                </a:solidFill>
              </a:rPr>
              <a:t>	</a:t>
            </a:r>
            <a:r>
              <a:rPr lang="en-IN" sz="2800" b="1" dirty="0">
                <a:solidFill>
                  <a:schemeClr val="tx1"/>
                </a:solidFill>
              </a:rPr>
              <a:t>Professor: Dr.Shivanjali Khare</a:t>
            </a:r>
            <a:br>
              <a:rPr lang="en-IN" sz="2800" b="1" dirty="0">
                <a:solidFill>
                  <a:schemeClr val="tx1"/>
                </a:solidFill>
              </a:rPr>
            </a:br>
            <a:br>
              <a:rPr lang="en-IN" sz="2800" b="1" dirty="0">
                <a:solidFill>
                  <a:schemeClr val="tx1"/>
                </a:solidFill>
              </a:rPr>
            </a:br>
            <a:r>
              <a:rPr lang="en-IN" sz="2800" b="1" dirty="0">
                <a:solidFill>
                  <a:schemeClr val="tx1"/>
                </a:solidFill>
              </a:rPr>
              <a:t>Submitted by</a:t>
            </a:r>
            <a:br>
              <a:rPr lang="en-IN" sz="2800" b="1" dirty="0">
                <a:solidFill>
                  <a:schemeClr val="tx1"/>
                </a:solidFill>
              </a:rPr>
            </a:br>
            <a:r>
              <a:rPr lang="en-US" sz="2800" dirty="0">
                <a:solidFill>
                  <a:schemeClr val="tx1"/>
                </a:solidFill>
                <a:latin typeface="Times New Roman" pitchFamily="18" charset="0"/>
                <a:cs typeface="Times New Roman" pitchFamily="18" charset="0"/>
              </a:rPr>
              <a:t>Krishna Surendra Palepu</a:t>
            </a:r>
            <a:br>
              <a:rPr lang="en-US" sz="2800" dirty="0">
                <a:solidFill>
                  <a:schemeClr val="tx1"/>
                </a:solidFill>
                <a:latin typeface="Times New Roman" pitchFamily="18" charset="0"/>
                <a:cs typeface="Times New Roman" pitchFamily="18" charset="0"/>
              </a:rPr>
            </a:br>
            <a:r>
              <a:rPr lang="en-US" sz="2800" dirty="0">
                <a:solidFill>
                  <a:schemeClr val="tx1"/>
                </a:solidFill>
                <a:latin typeface="Times New Roman" pitchFamily="18" charset="0"/>
                <a:cs typeface="Times New Roman" pitchFamily="18" charset="0"/>
              </a:rPr>
              <a:t>Bharath Veer Bootla</a:t>
            </a:r>
            <a:br>
              <a:rPr lang="en-US" sz="2800" dirty="0">
                <a:solidFill>
                  <a:schemeClr val="tx1"/>
                </a:solidFill>
                <a:latin typeface="Times New Roman" pitchFamily="18" charset="0"/>
                <a:cs typeface="Times New Roman" pitchFamily="18" charset="0"/>
              </a:rPr>
            </a:br>
            <a:r>
              <a:rPr lang="en-US" sz="2800" dirty="0">
                <a:solidFill>
                  <a:schemeClr val="tx1"/>
                </a:solidFill>
                <a:latin typeface="Times New Roman" pitchFamily="18" charset="0"/>
                <a:cs typeface="Times New Roman" pitchFamily="18" charset="0"/>
              </a:rPr>
              <a:t>Naveen Kumar Nettem </a:t>
            </a:r>
            <a:br>
              <a:rPr lang="en-US" sz="2800" dirty="0">
                <a:solidFill>
                  <a:schemeClr val="tx1"/>
                </a:solidFill>
                <a:latin typeface="Times New Roman" pitchFamily="18" charset="0"/>
                <a:cs typeface="Times New Roman" pitchFamily="18" charset="0"/>
              </a:rPr>
            </a:br>
            <a:br>
              <a:rPr lang="en-IN" sz="2800" b="1" dirty="0"/>
            </a:br>
            <a:br>
              <a:rPr lang="en-US" sz="3100" dirty="0">
                <a:solidFill>
                  <a:schemeClr val="bg1"/>
                </a:solidFill>
                <a:latin typeface="Times New Roman" panose="02020603050405020304" pitchFamily="18" charset="0"/>
                <a:cs typeface="Times New Roman" panose="02020603050405020304" pitchFamily="18" charset="0"/>
              </a:rPr>
            </a:br>
            <a:br>
              <a:rPr lang="en-US" sz="3100" dirty="0">
                <a:solidFill>
                  <a:schemeClr val="bg1"/>
                </a:solidFill>
                <a:latin typeface="Times New Roman" panose="02020603050405020304" pitchFamily="18" charset="0"/>
                <a:cs typeface="Times New Roman" panose="02020603050405020304" pitchFamily="18" charset="0"/>
              </a:rPr>
            </a:br>
            <a:endParaRPr lang="en-US" sz="3100" dirty="0">
              <a:latin typeface="Times New Roman" panose="02020603050405020304" pitchFamily="18" charset="0"/>
              <a:cs typeface="Times New Roman" panose="02020603050405020304" pitchFamily="18" charset="0"/>
            </a:endParaRPr>
          </a:p>
        </p:txBody>
      </p:sp>
      <p:pic>
        <p:nvPicPr>
          <p:cNvPr id="3" name="Picture 7"/>
          <p:cNvPicPr>
            <a:picLocks noChangeAspect="1"/>
          </p:cNvPicPr>
          <p:nvPr/>
        </p:nvPicPr>
        <p:blipFill>
          <a:blip r:embed="rId2"/>
          <a:stretch>
            <a:fillRect/>
          </a:stretch>
        </p:blipFill>
        <p:spPr>
          <a:xfrm>
            <a:off x="4902759" y="248113"/>
            <a:ext cx="1818965" cy="1446244"/>
          </a:xfrm>
          <a:prstGeom prst="rect">
            <a:avLst/>
          </a:prstGeom>
        </p:spPr>
      </p:pic>
    </p:spTree>
    <p:extLst>
      <p:ext uri="{BB962C8B-B14F-4D97-AF65-F5344CB8AC3E}">
        <p14:creationId xmlns:p14="http://schemas.microsoft.com/office/powerpoint/2010/main" val="8324709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46" name="Rectangle 45">
            <a:extLst>
              <a:ext uri="{FF2B5EF4-FFF2-40B4-BE49-F238E27FC236}">
                <a16:creationId xmlns:a16="http://schemas.microsoft.com/office/drawing/2014/main" id="{1A44C337-3893-4B29-A265-B1329150B6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20" y="-1"/>
            <a:ext cx="1220724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48" name="Group 47">
            <a:extLst>
              <a:ext uri="{FF2B5EF4-FFF2-40B4-BE49-F238E27FC236}">
                <a16:creationId xmlns:a16="http://schemas.microsoft.com/office/drawing/2014/main" id="{81E0B358-1267-4844-8B3D-B7A279B4175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836169" y="228600"/>
            <a:ext cx="2851523" cy="6638625"/>
            <a:chOff x="2487613" y="285750"/>
            <a:chExt cx="2428875" cy="5654676"/>
          </a:xfrm>
        </p:grpSpPr>
        <p:sp>
          <p:nvSpPr>
            <p:cNvPr id="49" name="Freeform 11">
              <a:extLst>
                <a:ext uri="{FF2B5EF4-FFF2-40B4-BE49-F238E27FC236}">
                  <a16:creationId xmlns:a16="http://schemas.microsoft.com/office/drawing/2014/main" id="{B24AA06A-F1A5-4BB3-9486-9AE7A53B3F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50" name="Freeform 12">
              <a:extLst>
                <a:ext uri="{FF2B5EF4-FFF2-40B4-BE49-F238E27FC236}">
                  <a16:creationId xmlns:a16="http://schemas.microsoft.com/office/drawing/2014/main" id="{BDF97590-C600-44CB-9303-4A3679F516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51" name="Freeform 13">
              <a:extLst>
                <a:ext uri="{FF2B5EF4-FFF2-40B4-BE49-F238E27FC236}">
                  <a16:creationId xmlns:a16="http://schemas.microsoft.com/office/drawing/2014/main" id="{A9BBE156-3FFA-4DC4-8468-35BD28DDC6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52" name="Freeform 14">
              <a:extLst>
                <a:ext uri="{FF2B5EF4-FFF2-40B4-BE49-F238E27FC236}">
                  <a16:creationId xmlns:a16="http://schemas.microsoft.com/office/drawing/2014/main" id="{F7960DE5-3810-4B1E-B1E2-3BAFEA91ED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53" name="Freeform 15">
              <a:extLst>
                <a:ext uri="{FF2B5EF4-FFF2-40B4-BE49-F238E27FC236}">
                  <a16:creationId xmlns:a16="http://schemas.microsoft.com/office/drawing/2014/main" id="{359E957C-CE11-446F-8AA7-B3E98390B8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54" name="Freeform 16">
              <a:extLst>
                <a:ext uri="{FF2B5EF4-FFF2-40B4-BE49-F238E27FC236}">
                  <a16:creationId xmlns:a16="http://schemas.microsoft.com/office/drawing/2014/main" id="{A3E9FE34-CA9E-4443-BEBF-D1B9A1C6C2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55" name="Freeform 17">
              <a:extLst>
                <a:ext uri="{FF2B5EF4-FFF2-40B4-BE49-F238E27FC236}">
                  <a16:creationId xmlns:a16="http://schemas.microsoft.com/office/drawing/2014/main" id="{4F39D814-8A48-4509-BDEB-826F106591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56" name="Freeform 18">
              <a:extLst>
                <a:ext uri="{FF2B5EF4-FFF2-40B4-BE49-F238E27FC236}">
                  <a16:creationId xmlns:a16="http://schemas.microsoft.com/office/drawing/2014/main" id="{8C6D08C0-8C49-4B87-9CF4-A1F08714FA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57" name="Freeform 19">
              <a:extLst>
                <a:ext uri="{FF2B5EF4-FFF2-40B4-BE49-F238E27FC236}">
                  <a16:creationId xmlns:a16="http://schemas.microsoft.com/office/drawing/2014/main" id="{308C612B-4C0D-4863-B9CD-F86ABAA1B2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58" name="Freeform 20">
              <a:extLst>
                <a:ext uri="{FF2B5EF4-FFF2-40B4-BE49-F238E27FC236}">
                  <a16:creationId xmlns:a16="http://schemas.microsoft.com/office/drawing/2014/main" id="{600B1EC8-1B55-4390-A183-C33B5E2273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59" name="Freeform 21">
              <a:extLst>
                <a:ext uri="{FF2B5EF4-FFF2-40B4-BE49-F238E27FC236}">
                  <a16:creationId xmlns:a16="http://schemas.microsoft.com/office/drawing/2014/main" id="{1790A225-91E1-4BE5-A801-5F1E32721C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60" name="Freeform 22">
              <a:extLst>
                <a:ext uri="{FF2B5EF4-FFF2-40B4-BE49-F238E27FC236}">
                  <a16:creationId xmlns:a16="http://schemas.microsoft.com/office/drawing/2014/main" id="{DFFC46A2-6BBF-47FD-BC17-5EE1DF7CB9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62" name="Group 61">
            <a:extLst>
              <a:ext uri="{FF2B5EF4-FFF2-40B4-BE49-F238E27FC236}">
                <a16:creationId xmlns:a16="http://schemas.microsoft.com/office/drawing/2014/main" id="{AF44CA9C-80E8-44E1-A79C-D6EBFC73BCA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677117" y="-786"/>
            <a:ext cx="2356675" cy="6854040"/>
            <a:chOff x="6627813" y="194833"/>
            <a:chExt cx="1952625" cy="5678918"/>
          </a:xfrm>
        </p:grpSpPr>
        <p:sp>
          <p:nvSpPr>
            <p:cNvPr id="63" name="Freeform 27">
              <a:extLst>
                <a:ext uri="{FF2B5EF4-FFF2-40B4-BE49-F238E27FC236}">
                  <a16:creationId xmlns:a16="http://schemas.microsoft.com/office/drawing/2014/main" id="{8CB9417F-98D9-4998-B00B-A5932E4C7D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64" name="Freeform 28">
              <a:extLst>
                <a:ext uri="{FF2B5EF4-FFF2-40B4-BE49-F238E27FC236}">
                  <a16:creationId xmlns:a16="http://schemas.microsoft.com/office/drawing/2014/main" id="{FA79AA3D-583E-4A1E-AF7E-CBD980F596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65" name="Freeform 29">
              <a:extLst>
                <a:ext uri="{FF2B5EF4-FFF2-40B4-BE49-F238E27FC236}">
                  <a16:creationId xmlns:a16="http://schemas.microsoft.com/office/drawing/2014/main" id="{D80C9F17-A6B2-4A12-BC77-F84264A669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66" name="Freeform 30">
              <a:extLst>
                <a:ext uri="{FF2B5EF4-FFF2-40B4-BE49-F238E27FC236}">
                  <a16:creationId xmlns:a16="http://schemas.microsoft.com/office/drawing/2014/main" id="{949C9A53-ED97-44CE-BDD5-ED24892116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67" name="Freeform 31">
              <a:extLst>
                <a:ext uri="{FF2B5EF4-FFF2-40B4-BE49-F238E27FC236}">
                  <a16:creationId xmlns:a16="http://schemas.microsoft.com/office/drawing/2014/main" id="{0F9FDAE7-225B-4072-8907-6EAA061744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68" name="Freeform 32">
              <a:extLst>
                <a:ext uri="{FF2B5EF4-FFF2-40B4-BE49-F238E27FC236}">
                  <a16:creationId xmlns:a16="http://schemas.microsoft.com/office/drawing/2014/main" id="{9D49818B-8EA3-4B41-9783-EFE0C618C3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69" name="Freeform 33">
              <a:extLst>
                <a:ext uri="{FF2B5EF4-FFF2-40B4-BE49-F238E27FC236}">
                  <a16:creationId xmlns:a16="http://schemas.microsoft.com/office/drawing/2014/main" id="{01903E65-D822-4457-B0A5-2F41682241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70" name="Freeform 34">
              <a:extLst>
                <a:ext uri="{FF2B5EF4-FFF2-40B4-BE49-F238E27FC236}">
                  <a16:creationId xmlns:a16="http://schemas.microsoft.com/office/drawing/2014/main" id="{A5CF9DAB-75BF-43D9-B1E7-817D1FAA00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71" name="Freeform 35">
              <a:extLst>
                <a:ext uri="{FF2B5EF4-FFF2-40B4-BE49-F238E27FC236}">
                  <a16:creationId xmlns:a16="http://schemas.microsoft.com/office/drawing/2014/main" id="{BB22916D-4BCF-4A4C-8714-A2564D34C3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72" name="Freeform 36">
              <a:extLst>
                <a:ext uri="{FF2B5EF4-FFF2-40B4-BE49-F238E27FC236}">
                  <a16:creationId xmlns:a16="http://schemas.microsoft.com/office/drawing/2014/main" id="{4CD9F734-569E-44E7-BD53-6214E0F18C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73" name="Freeform 37">
              <a:extLst>
                <a:ext uri="{FF2B5EF4-FFF2-40B4-BE49-F238E27FC236}">
                  <a16:creationId xmlns:a16="http://schemas.microsoft.com/office/drawing/2014/main" id="{7A5DAACB-2F42-40C8-BF6A-75B79299F9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74" name="Freeform 38">
              <a:extLst>
                <a:ext uri="{FF2B5EF4-FFF2-40B4-BE49-F238E27FC236}">
                  <a16:creationId xmlns:a16="http://schemas.microsoft.com/office/drawing/2014/main" id="{AD78E0F9-8568-4672-A22F-4ED5B1A96F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2" name="Title 1">
            <a:extLst>
              <a:ext uri="{FF2B5EF4-FFF2-40B4-BE49-F238E27FC236}">
                <a16:creationId xmlns:a16="http://schemas.microsoft.com/office/drawing/2014/main" id="{027C004E-725C-4543-BA3B-2F60E23C8034}"/>
              </a:ext>
            </a:extLst>
          </p:cNvPr>
          <p:cNvSpPr>
            <a:spLocks noGrp="1"/>
          </p:cNvSpPr>
          <p:nvPr>
            <p:ph type="title"/>
          </p:nvPr>
        </p:nvSpPr>
        <p:spPr>
          <a:xfrm>
            <a:off x="6483096" y="624110"/>
            <a:ext cx="5021516" cy="1280890"/>
          </a:xfrm>
        </p:spPr>
        <p:txBody>
          <a:bodyPr>
            <a:normAutofit/>
          </a:bodyPr>
          <a:lstStyle/>
          <a:p>
            <a:r>
              <a:rPr lang="en-US" dirty="0"/>
              <a:t>R-CNN</a:t>
            </a:r>
          </a:p>
        </p:txBody>
      </p:sp>
      <p:sp>
        <p:nvSpPr>
          <p:cNvPr id="76" name="Rectangle 75">
            <a:extLst>
              <a:ext uri="{FF2B5EF4-FFF2-40B4-BE49-F238E27FC236}">
                <a16:creationId xmlns:a16="http://schemas.microsoft.com/office/drawing/2014/main" id="{AA5CD610-ED7C-4CED-A9A1-174432C88A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45704"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78" name="Freeform 11">
            <a:extLst>
              <a:ext uri="{FF2B5EF4-FFF2-40B4-BE49-F238E27FC236}">
                <a16:creationId xmlns:a16="http://schemas.microsoft.com/office/drawing/2014/main" id="{0C4379BF-8C7A-480A-BC36-DA55D92A93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645704"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pic>
        <p:nvPicPr>
          <p:cNvPr id="5" name="Picture 4" descr="Camera lens with lense reflections">
            <a:extLst>
              <a:ext uri="{FF2B5EF4-FFF2-40B4-BE49-F238E27FC236}">
                <a16:creationId xmlns:a16="http://schemas.microsoft.com/office/drawing/2014/main" id="{964F4CE2-97FA-EF09-8ECF-1D0C1FB8411B}"/>
              </a:ext>
            </a:extLst>
          </p:cNvPr>
          <p:cNvPicPr>
            <a:picLocks noChangeAspect="1"/>
          </p:cNvPicPr>
          <p:nvPr/>
        </p:nvPicPr>
        <p:blipFill rotWithShape="1">
          <a:blip r:embed="rId2"/>
          <a:srcRect l="22687" r="31848" b="-2"/>
          <a:stretch/>
        </p:blipFill>
        <p:spPr>
          <a:xfrm>
            <a:off x="-1555" y="1731"/>
            <a:ext cx="4671091" cy="6858000"/>
          </a:xfrm>
          <a:prstGeom prst="rect">
            <a:avLst/>
          </a:prstGeom>
        </p:spPr>
      </p:pic>
      <p:sp>
        <p:nvSpPr>
          <p:cNvPr id="3" name="Content Placeholder 2">
            <a:extLst>
              <a:ext uri="{FF2B5EF4-FFF2-40B4-BE49-F238E27FC236}">
                <a16:creationId xmlns:a16="http://schemas.microsoft.com/office/drawing/2014/main" id="{A9A7043E-8704-48B1-88B0-98F0A6A2CC2E}"/>
              </a:ext>
            </a:extLst>
          </p:cNvPr>
          <p:cNvSpPr>
            <a:spLocks noGrp="1"/>
          </p:cNvSpPr>
          <p:nvPr>
            <p:ph idx="1"/>
          </p:nvPr>
        </p:nvSpPr>
        <p:spPr>
          <a:xfrm>
            <a:off x="5630647" y="1862785"/>
            <a:ext cx="5873963" cy="4048437"/>
          </a:xfrm>
        </p:spPr>
        <p:txBody>
          <a:bodyPr>
            <a:normAutofit lnSpcReduction="10000"/>
          </a:bodyPr>
          <a:lstStyle/>
          <a:p>
            <a:pPr>
              <a:lnSpc>
                <a:spcPct val="90000"/>
              </a:lnSpc>
            </a:pPr>
            <a:r>
              <a:rPr lang="en-US" dirty="0"/>
              <a:t>R-CNN (regions with convolutional neural networks) combines rectangular region proposals with properties of convolutional neural networks. </a:t>
            </a:r>
          </a:p>
          <a:p>
            <a:pPr>
              <a:lnSpc>
                <a:spcPct val="90000"/>
              </a:lnSpc>
            </a:pPr>
            <a:r>
              <a:rPr lang="en-US" dirty="0"/>
              <a:t>The R-CNN algorithm is a two-stage detection method.</a:t>
            </a:r>
          </a:p>
          <a:p>
            <a:pPr>
              <a:lnSpc>
                <a:spcPct val="90000"/>
              </a:lnSpc>
            </a:pPr>
            <a:r>
              <a:rPr lang="en-US" dirty="0"/>
              <a:t> The first stage, called region proposal, generates a set of region proposals, which are candidate regions that may contain objects. </a:t>
            </a:r>
          </a:p>
          <a:p>
            <a:pPr>
              <a:lnSpc>
                <a:spcPct val="90000"/>
              </a:lnSpc>
            </a:pPr>
            <a:r>
              <a:rPr lang="en-US" b="0" i="0" dirty="0">
                <a:effectLst/>
              </a:rPr>
              <a:t>The second stage of the R-CNN algorithm, called object classification, classifies each region proposal as either an object or background. This is done by feeding each region proposal to a convolutional neural network (CNN). The CNN is trained to classify objects in images.</a:t>
            </a:r>
            <a:endParaRPr lang="en-US" dirty="0"/>
          </a:p>
          <a:p>
            <a:pPr>
              <a:lnSpc>
                <a:spcPct val="90000"/>
              </a:lnSpc>
            </a:pPr>
            <a:endParaRPr lang="en-US" sz="1500" dirty="0"/>
          </a:p>
        </p:txBody>
      </p:sp>
    </p:spTree>
    <p:extLst>
      <p:ext uri="{BB962C8B-B14F-4D97-AF65-F5344CB8AC3E}">
        <p14:creationId xmlns:p14="http://schemas.microsoft.com/office/powerpoint/2010/main" val="30899375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A44C337-3893-4B29-A265-B1329150B6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20" y="-1"/>
            <a:ext cx="1220724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11" name="Group 10">
            <a:extLst>
              <a:ext uri="{FF2B5EF4-FFF2-40B4-BE49-F238E27FC236}">
                <a16:creationId xmlns:a16="http://schemas.microsoft.com/office/drawing/2014/main" id="{81E0B358-1267-4844-8B3D-B7A279B4175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836169" y="228600"/>
            <a:ext cx="2851523" cy="6638625"/>
            <a:chOff x="2487613" y="285750"/>
            <a:chExt cx="2428875" cy="5654676"/>
          </a:xfrm>
        </p:grpSpPr>
        <p:sp>
          <p:nvSpPr>
            <p:cNvPr id="12" name="Freeform 11">
              <a:extLst>
                <a:ext uri="{FF2B5EF4-FFF2-40B4-BE49-F238E27FC236}">
                  <a16:creationId xmlns:a16="http://schemas.microsoft.com/office/drawing/2014/main" id="{B24AA06A-F1A5-4BB3-9486-9AE7A53B3F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13" name="Freeform 12">
              <a:extLst>
                <a:ext uri="{FF2B5EF4-FFF2-40B4-BE49-F238E27FC236}">
                  <a16:creationId xmlns:a16="http://schemas.microsoft.com/office/drawing/2014/main" id="{BDF97590-C600-44CB-9303-4A3679F516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14" name="Freeform 13">
              <a:extLst>
                <a:ext uri="{FF2B5EF4-FFF2-40B4-BE49-F238E27FC236}">
                  <a16:creationId xmlns:a16="http://schemas.microsoft.com/office/drawing/2014/main" id="{A9BBE156-3FFA-4DC4-8468-35BD28DDC6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15" name="Freeform 14">
              <a:extLst>
                <a:ext uri="{FF2B5EF4-FFF2-40B4-BE49-F238E27FC236}">
                  <a16:creationId xmlns:a16="http://schemas.microsoft.com/office/drawing/2014/main" id="{F7960DE5-3810-4B1E-B1E2-3BAFEA91ED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16" name="Freeform 15">
              <a:extLst>
                <a:ext uri="{FF2B5EF4-FFF2-40B4-BE49-F238E27FC236}">
                  <a16:creationId xmlns:a16="http://schemas.microsoft.com/office/drawing/2014/main" id="{359E957C-CE11-446F-8AA7-B3E98390B8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17" name="Freeform 16">
              <a:extLst>
                <a:ext uri="{FF2B5EF4-FFF2-40B4-BE49-F238E27FC236}">
                  <a16:creationId xmlns:a16="http://schemas.microsoft.com/office/drawing/2014/main" id="{A3E9FE34-CA9E-4443-BEBF-D1B9A1C6C2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18" name="Freeform 17">
              <a:extLst>
                <a:ext uri="{FF2B5EF4-FFF2-40B4-BE49-F238E27FC236}">
                  <a16:creationId xmlns:a16="http://schemas.microsoft.com/office/drawing/2014/main" id="{4F39D814-8A48-4509-BDEB-826F106591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19" name="Freeform 18">
              <a:extLst>
                <a:ext uri="{FF2B5EF4-FFF2-40B4-BE49-F238E27FC236}">
                  <a16:creationId xmlns:a16="http://schemas.microsoft.com/office/drawing/2014/main" id="{8C6D08C0-8C49-4B87-9CF4-A1F08714FA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20" name="Freeform 19">
              <a:extLst>
                <a:ext uri="{FF2B5EF4-FFF2-40B4-BE49-F238E27FC236}">
                  <a16:creationId xmlns:a16="http://schemas.microsoft.com/office/drawing/2014/main" id="{308C612B-4C0D-4863-B9CD-F86ABAA1B2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21" name="Freeform 20">
              <a:extLst>
                <a:ext uri="{FF2B5EF4-FFF2-40B4-BE49-F238E27FC236}">
                  <a16:creationId xmlns:a16="http://schemas.microsoft.com/office/drawing/2014/main" id="{600B1EC8-1B55-4390-A183-C33B5E2273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22" name="Freeform 21">
              <a:extLst>
                <a:ext uri="{FF2B5EF4-FFF2-40B4-BE49-F238E27FC236}">
                  <a16:creationId xmlns:a16="http://schemas.microsoft.com/office/drawing/2014/main" id="{1790A225-91E1-4BE5-A801-5F1E32721C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23" name="Freeform 22">
              <a:extLst>
                <a:ext uri="{FF2B5EF4-FFF2-40B4-BE49-F238E27FC236}">
                  <a16:creationId xmlns:a16="http://schemas.microsoft.com/office/drawing/2014/main" id="{DFFC46A2-6BBF-47FD-BC17-5EE1DF7CB9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25" name="Group 24">
            <a:extLst>
              <a:ext uri="{FF2B5EF4-FFF2-40B4-BE49-F238E27FC236}">
                <a16:creationId xmlns:a16="http://schemas.microsoft.com/office/drawing/2014/main" id="{AF44CA9C-80E8-44E1-A79C-D6EBFC73BCA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677117" y="-786"/>
            <a:ext cx="2356675" cy="6854040"/>
            <a:chOff x="6627813" y="194833"/>
            <a:chExt cx="1952625" cy="5678918"/>
          </a:xfrm>
        </p:grpSpPr>
        <p:sp>
          <p:nvSpPr>
            <p:cNvPr id="26" name="Freeform 27">
              <a:extLst>
                <a:ext uri="{FF2B5EF4-FFF2-40B4-BE49-F238E27FC236}">
                  <a16:creationId xmlns:a16="http://schemas.microsoft.com/office/drawing/2014/main" id="{8CB9417F-98D9-4998-B00B-A5932E4C7D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27" name="Freeform 28">
              <a:extLst>
                <a:ext uri="{FF2B5EF4-FFF2-40B4-BE49-F238E27FC236}">
                  <a16:creationId xmlns:a16="http://schemas.microsoft.com/office/drawing/2014/main" id="{FA79AA3D-583E-4A1E-AF7E-CBD980F596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28" name="Freeform 29">
              <a:extLst>
                <a:ext uri="{FF2B5EF4-FFF2-40B4-BE49-F238E27FC236}">
                  <a16:creationId xmlns:a16="http://schemas.microsoft.com/office/drawing/2014/main" id="{D80C9F17-A6B2-4A12-BC77-F84264A669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29" name="Freeform 30">
              <a:extLst>
                <a:ext uri="{FF2B5EF4-FFF2-40B4-BE49-F238E27FC236}">
                  <a16:creationId xmlns:a16="http://schemas.microsoft.com/office/drawing/2014/main" id="{949C9A53-ED97-44CE-BDD5-ED24892116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30" name="Freeform 31">
              <a:extLst>
                <a:ext uri="{FF2B5EF4-FFF2-40B4-BE49-F238E27FC236}">
                  <a16:creationId xmlns:a16="http://schemas.microsoft.com/office/drawing/2014/main" id="{0F9FDAE7-225B-4072-8907-6EAA061744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31" name="Freeform 32">
              <a:extLst>
                <a:ext uri="{FF2B5EF4-FFF2-40B4-BE49-F238E27FC236}">
                  <a16:creationId xmlns:a16="http://schemas.microsoft.com/office/drawing/2014/main" id="{9D49818B-8EA3-4B41-9783-EFE0C618C3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32" name="Freeform 33">
              <a:extLst>
                <a:ext uri="{FF2B5EF4-FFF2-40B4-BE49-F238E27FC236}">
                  <a16:creationId xmlns:a16="http://schemas.microsoft.com/office/drawing/2014/main" id="{01903E65-D822-4457-B0A5-2F41682241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33" name="Freeform 34">
              <a:extLst>
                <a:ext uri="{FF2B5EF4-FFF2-40B4-BE49-F238E27FC236}">
                  <a16:creationId xmlns:a16="http://schemas.microsoft.com/office/drawing/2014/main" id="{A5CF9DAB-75BF-43D9-B1E7-817D1FAA00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34" name="Freeform 35">
              <a:extLst>
                <a:ext uri="{FF2B5EF4-FFF2-40B4-BE49-F238E27FC236}">
                  <a16:creationId xmlns:a16="http://schemas.microsoft.com/office/drawing/2014/main" id="{BB22916D-4BCF-4A4C-8714-A2564D34C3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35" name="Freeform 36">
              <a:extLst>
                <a:ext uri="{FF2B5EF4-FFF2-40B4-BE49-F238E27FC236}">
                  <a16:creationId xmlns:a16="http://schemas.microsoft.com/office/drawing/2014/main" id="{4CD9F734-569E-44E7-BD53-6214E0F18C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36" name="Freeform 37">
              <a:extLst>
                <a:ext uri="{FF2B5EF4-FFF2-40B4-BE49-F238E27FC236}">
                  <a16:creationId xmlns:a16="http://schemas.microsoft.com/office/drawing/2014/main" id="{7A5DAACB-2F42-40C8-BF6A-75B79299F9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37" name="Freeform 38">
              <a:extLst>
                <a:ext uri="{FF2B5EF4-FFF2-40B4-BE49-F238E27FC236}">
                  <a16:creationId xmlns:a16="http://schemas.microsoft.com/office/drawing/2014/main" id="{AD78E0F9-8568-4672-A22F-4ED5B1A96F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2" name="Title 1"/>
          <p:cNvSpPr>
            <a:spLocks noGrp="1"/>
          </p:cNvSpPr>
          <p:nvPr>
            <p:ph type="title"/>
          </p:nvPr>
        </p:nvSpPr>
        <p:spPr>
          <a:xfrm>
            <a:off x="6483096" y="624110"/>
            <a:ext cx="5021516" cy="1280890"/>
          </a:xfrm>
        </p:spPr>
        <p:txBody>
          <a:bodyPr>
            <a:normAutofit/>
          </a:bodyPr>
          <a:lstStyle/>
          <a:p>
            <a:r>
              <a:rPr lang="en-US" dirty="0"/>
              <a:t>LSTM</a:t>
            </a:r>
          </a:p>
        </p:txBody>
      </p:sp>
      <p:sp>
        <p:nvSpPr>
          <p:cNvPr id="39" name="Rectangle 38">
            <a:extLst>
              <a:ext uri="{FF2B5EF4-FFF2-40B4-BE49-F238E27FC236}">
                <a16:creationId xmlns:a16="http://schemas.microsoft.com/office/drawing/2014/main" id="{AA5CD610-ED7C-4CED-A9A1-174432C88A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45704"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41" name="Freeform 11">
            <a:extLst>
              <a:ext uri="{FF2B5EF4-FFF2-40B4-BE49-F238E27FC236}">
                <a16:creationId xmlns:a16="http://schemas.microsoft.com/office/drawing/2014/main" id="{0C4379BF-8C7A-480A-BC36-DA55D92A93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645704"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pic>
        <p:nvPicPr>
          <p:cNvPr id="5" name="Picture 4" descr="Abstract background of data">
            <a:extLst>
              <a:ext uri="{FF2B5EF4-FFF2-40B4-BE49-F238E27FC236}">
                <a16:creationId xmlns:a16="http://schemas.microsoft.com/office/drawing/2014/main" id="{CCBB4D5A-7087-C7B1-23A6-83EAAABBD69F}"/>
              </a:ext>
            </a:extLst>
          </p:cNvPr>
          <p:cNvPicPr>
            <a:picLocks noChangeAspect="1"/>
          </p:cNvPicPr>
          <p:nvPr/>
        </p:nvPicPr>
        <p:blipFill rotWithShape="1">
          <a:blip r:embed="rId2"/>
          <a:srcRect l="26634" r="35053"/>
          <a:stretch/>
        </p:blipFill>
        <p:spPr>
          <a:xfrm>
            <a:off x="-1555" y="1731"/>
            <a:ext cx="4671091" cy="6858000"/>
          </a:xfrm>
          <a:prstGeom prst="rect">
            <a:avLst/>
          </a:prstGeom>
        </p:spPr>
      </p:pic>
      <p:sp>
        <p:nvSpPr>
          <p:cNvPr id="3" name="Content Placeholder 2"/>
          <p:cNvSpPr>
            <a:spLocks noGrp="1"/>
          </p:cNvSpPr>
          <p:nvPr>
            <p:ph idx="1"/>
          </p:nvPr>
        </p:nvSpPr>
        <p:spPr>
          <a:xfrm>
            <a:off x="6438191" y="2133600"/>
            <a:ext cx="5066419" cy="3777622"/>
          </a:xfrm>
        </p:spPr>
        <p:txBody>
          <a:bodyPr>
            <a:normAutofit fontScale="85000" lnSpcReduction="20000"/>
          </a:bodyPr>
          <a:lstStyle/>
          <a:p>
            <a:r>
              <a:rPr lang="en-US" sz="2200" dirty="0"/>
              <a:t>Long short-term memory (LSTM) is an artificial neural network used in the fields of artificial intelligence and deep learning. Unlike standard feed forward neural networks, LSTM has feedback connections.</a:t>
            </a:r>
          </a:p>
          <a:p>
            <a:r>
              <a:rPr lang="en-US" sz="2200" dirty="0"/>
              <a:t>LSTM has feedback connections, i.e., it is capable of processing the entire sequence of data, apart from single data points such as images. This finds application in speech recognition, machine translation, etc. LSTM is a special kind of RNN, which shows outstanding performance on a large variety of problems</a:t>
            </a:r>
          </a:p>
          <a:p>
            <a:endParaRPr lang="en-US" sz="17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BD2B60-843A-45F1-A2CB-335E2CD333F8}"/>
              </a:ext>
            </a:extLst>
          </p:cNvPr>
          <p:cNvSpPr>
            <a:spLocks noGrp="1"/>
          </p:cNvSpPr>
          <p:nvPr>
            <p:ph type="title"/>
          </p:nvPr>
        </p:nvSpPr>
        <p:spPr>
          <a:xfrm>
            <a:off x="1631351" y="400050"/>
            <a:ext cx="10560649" cy="1057274"/>
          </a:xfrm>
        </p:spPr>
        <p:txBody>
          <a:bodyPr anchor="ctr">
            <a:noAutofit/>
          </a:bodyPr>
          <a:lstStyle/>
          <a:p>
            <a:r>
              <a:rPr lang="en-US" sz="2800" dirty="0">
                <a:latin typeface="Times New Roman" panose="02020603050405020304" pitchFamily="18" charset="0"/>
                <a:cs typeface="Times New Roman" panose="02020603050405020304" pitchFamily="18" charset="0"/>
              </a:rPr>
              <a:t>This special neural network architecture takes advantage of</a:t>
            </a:r>
            <a:br>
              <a:rPr lang="en-US" sz="2800" dirty="0">
                <a:latin typeface="Times New Roman" panose="02020603050405020304" pitchFamily="18" charset="0"/>
                <a:cs typeface="Times New Roman" panose="02020603050405020304" pitchFamily="18" charset="0"/>
              </a:rPr>
            </a:br>
            <a:r>
              <a:rPr lang="en-US" sz="2800" dirty="0">
                <a:latin typeface="Times New Roman" panose="02020603050405020304" pitchFamily="18" charset="0"/>
                <a:cs typeface="Times New Roman" panose="02020603050405020304" pitchFamily="18" charset="0"/>
              </a:rPr>
              <a:t> the spatial structure of data.</a:t>
            </a:r>
            <a:endParaRPr lang="en-US" sz="2800" dirty="0">
              <a:solidFill>
                <a:schemeClr val="bg1"/>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4CB00FEC-6890-4D4F-8513-241F582D98BC}"/>
              </a:ext>
            </a:extLst>
          </p:cNvPr>
          <p:cNvSpPr>
            <a:spLocks noGrp="1"/>
          </p:cNvSpPr>
          <p:nvPr>
            <p:ph idx="1"/>
          </p:nvPr>
        </p:nvSpPr>
        <p:spPr>
          <a:xfrm>
            <a:off x="1371600" y="3521266"/>
            <a:ext cx="9448800" cy="1345374"/>
          </a:xfrm>
        </p:spPr>
        <p:txBody>
          <a:bodyPr>
            <a:normAutofit/>
          </a:bodyPr>
          <a:lstStyle/>
          <a:p>
            <a:pPr marL="0" indent="0">
              <a:buNone/>
            </a:pPr>
            <a:endParaRPr lang="en-US" sz="1600" dirty="0"/>
          </a:p>
          <a:p>
            <a:endParaRPr lang="en-US" sz="1600" dirty="0"/>
          </a:p>
        </p:txBody>
      </p:sp>
      <p:pic>
        <p:nvPicPr>
          <p:cNvPr id="5" name="Picture 4" descr="Diagram&#10;&#10;Description automatically generated">
            <a:extLst>
              <a:ext uri="{FF2B5EF4-FFF2-40B4-BE49-F238E27FC236}">
                <a16:creationId xmlns:a16="http://schemas.microsoft.com/office/drawing/2014/main" id="{AAD52F43-084F-4989-A8D5-1B86258F79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61763" y="1457324"/>
            <a:ext cx="9448800" cy="4711054"/>
          </a:xfrm>
          <a:prstGeom prst="rect">
            <a:avLst/>
          </a:prstGeom>
        </p:spPr>
      </p:pic>
    </p:spTree>
    <p:extLst>
      <p:ext uri="{BB962C8B-B14F-4D97-AF65-F5344CB8AC3E}">
        <p14:creationId xmlns:p14="http://schemas.microsoft.com/office/powerpoint/2010/main" val="40607683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0DC628-75AF-4F79-A445-65C6C725486B}"/>
              </a:ext>
            </a:extLst>
          </p:cNvPr>
          <p:cNvSpPr>
            <a:spLocks noGrp="1"/>
          </p:cNvSpPr>
          <p:nvPr>
            <p:ph type="title"/>
          </p:nvPr>
        </p:nvSpPr>
        <p:spPr/>
        <p:txBody>
          <a:bodyPr/>
          <a:lstStyle/>
          <a:p>
            <a:r>
              <a:rPr lang="en-US" dirty="0"/>
              <a:t>LOSS AND ACCURACY PLOT</a:t>
            </a:r>
          </a:p>
        </p:txBody>
      </p:sp>
      <p:pic>
        <p:nvPicPr>
          <p:cNvPr id="7" name="Content Placeholder 6">
            <a:extLst>
              <a:ext uri="{FF2B5EF4-FFF2-40B4-BE49-F238E27FC236}">
                <a16:creationId xmlns:a16="http://schemas.microsoft.com/office/drawing/2014/main" id="{32834A76-03E2-1F81-EF70-51A56A6A96C2}"/>
              </a:ext>
            </a:extLst>
          </p:cNvPr>
          <p:cNvPicPr>
            <a:picLocks noGrp="1" noChangeAspect="1"/>
          </p:cNvPicPr>
          <p:nvPr>
            <p:ph idx="1"/>
          </p:nvPr>
        </p:nvPicPr>
        <p:blipFill>
          <a:blip r:embed="rId2"/>
          <a:stretch>
            <a:fillRect/>
          </a:stretch>
        </p:blipFill>
        <p:spPr>
          <a:xfrm>
            <a:off x="851115" y="1905000"/>
            <a:ext cx="10489769" cy="3981450"/>
          </a:xfrm>
        </p:spPr>
      </p:pic>
    </p:spTree>
    <p:extLst>
      <p:ext uri="{BB962C8B-B14F-4D97-AF65-F5344CB8AC3E}">
        <p14:creationId xmlns:p14="http://schemas.microsoft.com/office/powerpoint/2010/main" val="16816602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660AFB-48FB-4DE5-A0F9-3C45FB2F0168}"/>
              </a:ext>
            </a:extLst>
          </p:cNvPr>
          <p:cNvSpPr>
            <a:spLocks noGrp="1"/>
          </p:cNvSpPr>
          <p:nvPr>
            <p:ph type="title"/>
          </p:nvPr>
        </p:nvSpPr>
        <p:spPr/>
        <p:txBody>
          <a:bodyPr>
            <a:normAutofit/>
          </a:bodyPr>
          <a:lstStyle/>
          <a:p>
            <a:r>
              <a:rPr lang="en-US" sz="5400" dirty="0">
                <a:latin typeface="Times New Roman" panose="02020603050405020304" pitchFamily="18" charset="0"/>
                <a:cs typeface="Times New Roman" panose="02020603050405020304" pitchFamily="18" charset="0"/>
              </a:rPr>
              <a:t>RESULTS</a:t>
            </a:r>
          </a:p>
        </p:txBody>
      </p:sp>
      <p:pic>
        <p:nvPicPr>
          <p:cNvPr id="7" name="Content Placeholder 6" descr="Graphical user interface, application, Teams&#10;&#10;Description automatically generated">
            <a:extLst>
              <a:ext uri="{FF2B5EF4-FFF2-40B4-BE49-F238E27FC236}">
                <a16:creationId xmlns:a16="http://schemas.microsoft.com/office/drawing/2014/main" id="{D5E7CAC1-D355-33E0-D7DD-E30FB9C0622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57400" y="1597100"/>
            <a:ext cx="8243182" cy="4636790"/>
          </a:xfrm>
        </p:spPr>
      </p:pic>
    </p:spTree>
    <p:extLst>
      <p:ext uri="{BB962C8B-B14F-4D97-AF65-F5344CB8AC3E}">
        <p14:creationId xmlns:p14="http://schemas.microsoft.com/office/powerpoint/2010/main" val="6129981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ECB778-A5CD-4364-A413-46CCD37B414A}"/>
              </a:ext>
            </a:extLst>
          </p:cNvPr>
          <p:cNvSpPr>
            <a:spLocks noGrp="1"/>
          </p:cNvSpPr>
          <p:nvPr>
            <p:ph type="title"/>
          </p:nvPr>
        </p:nvSpPr>
        <p:spPr/>
        <p:txBody>
          <a:bodyPr/>
          <a:lstStyle/>
          <a:p>
            <a:r>
              <a:rPr lang="en-US" dirty="0"/>
              <a:t>RESULTS</a:t>
            </a:r>
          </a:p>
        </p:txBody>
      </p:sp>
      <p:pic>
        <p:nvPicPr>
          <p:cNvPr id="6" name="Content Placeholder 6">
            <a:extLst>
              <a:ext uri="{FF2B5EF4-FFF2-40B4-BE49-F238E27FC236}">
                <a16:creationId xmlns:a16="http://schemas.microsoft.com/office/drawing/2014/main" id="{6ED91AF6-CCA2-622C-B353-3B84E02490F9}"/>
              </a:ext>
            </a:extLst>
          </p:cNvPr>
          <p:cNvPicPr>
            <a:picLocks noGrp="1" noChangeAspect="1"/>
          </p:cNvPicPr>
          <p:nvPr>
            <p:ph idx="1"/>
          </p:nvPr>
        </p:nvPicPr>
        <p:blipFill>
          <a:blip r:embed="rId2"/>
          <a:stretch>
            <a:fillRect/>
          </a:stretch>
        </p:blipFill>
        <p:spPr>
          <a:xfrm>
            <a:off x="2737555" y="1905000"/>
            <a:ext cx="7263695" cy="4085828"/>
          </a:xfrm>
        </p:spPr>
      </p:pic>
    </p:spTree>
    <p:extLst>
      <p:ext uri="{BB962C8B-B14F-4D97-AF65-F5344CB8AC3E}">
        <p14:creationId xmlns:p14="http://schemas.microsoft.com/office/powerpoint/2010/main" val="37576452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RESULTS</a:t>
            </a:r>
          </a:p>
        </p:txBody>
      </p:sp>
      <p:pic>
        <p:nvPicPr>
          <p:cNvPr id="7" name="Content Placeholder 6">
            <a:extLst>
              <a:ext uri="{FF2B5EF4-FFF2-40B4-BE49-F238E27FC236}">
                <a16:creationId xmlns:a16="http://schemas.microsoft.com/office/drawing/2014/main" id="{1CA85811-2A8E-B06B-4D1E-A35EE8BA04BC}"/>
              </a:ext>
            </a:extLst>
          </p:cNvPr>
          <p:cNvPicPr>
            <a:picLocks noGrp="1" noChangeAspect="1"/>
          </p:cNvPicPr>
          <p:nvPr>
            <p:ph idx="1"/>
          </p:nvPr>
        </p:nvPicPr>
        <p:blipFill>
          <a:blip r:embed="rId2"/>
          <a:stretch>
            <a:fillRect/>
          </a:stretch>
        </p:blipFill>
        <p:spPr>
          <a:xfrm>
            <a:off x="2592925" y="1904999"/>
            <a:ext cx="7598825" cy="4274339"/>
          </a:xfr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1033" name="Group 1032">
            <a:extLst>
              <a:ext uri="{FF2B5EF4-FFF2-40B4-BE49-F238E27FC236}">
                <a16:creationId xmlns:a16="http://schemas.microsoft.com/office/drawing/2014/main" id="{166BF9EE-F7AC-4FA5-AC7E-001B3A642F7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1034" name="Freeform 11">
              <a:extLst>
                <a:ext uri="{FF2B5EF4-FFF2-40B4-BE49-F238E27FC236}">
                  <a16:creationId xmlns:a16="http://schemas.microsoft.com/office/drawing/2014/main" id="{3B48D182-44E3-4D8B-ACEF-F1A900BE44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1035" name="Freeform 12">
              <a:extLst>
                <a:ext uri="{FF2B5EF4-FFF2-40B4-BE49-F238E27FC236}">
                  <a16:creationId xmlns:a16="http://schemas.microsoft.com/office/drawing/2014/main" id="{355A535A-A489-477F-A314-593AA8CAFB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1036" name="Freeform 13">
              <a:extLst>
                <a:ext uri="{FF2B5EF4-FFF2-40B4-BE49-F238E27FC236}">
                  <a16:creationId xmlns:a16="http://schemas.microsoft.com/office/drawing/2014/main" id="{954C2D4C-FD83-4EF4-9312-04442ABD66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1037" name="Freeform 14">
              <a:extLst>
                <a:ext uri="{FF2B5EF4-FFF2-40B4-BE49-F238E27FC236}">
                  <a16:creationId xmlns:a16="http://schemas.microsoft.com/office/drawing/2014/main" id="{C20701C2-CD9A-4698-BC97-E1085820C2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1038" name="Freeform 15">
              <a:extLst>
                <a:ext uri="{FF2B5EF4-FFF2-40B4-BE49-F238E27FC236}">
                  <a16:creationId xmlns:a16="http://schemas.microsoft.com/office/drawing/2014/main" id="{62575C35-466F-42AE-87A1-D691849AB8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1039" name="Freeform 16">
              <a:extLst>
                <a:ext uri="{FF2B5EF4-FFF2-40B4-BE49-F238E27FC236}">
                  <a16:creationId xmlns:a16="http://schemas.microsoft.com/office/drawing/2014/main" id="{58236F37-6119-45AC-80A0-CD2C311B50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1040" name="Freeform 17">
              <a:extLst>
                <a:ext uri="{FF2B5EF4-FFF2-40B4-BE49-F238E27FC236}">
                  <a16:creationId xmlns:a16="http://schemas.microsoft.com/office/drawing/2014/main" id="{F3FDD799-39FE-4D6F-9A64-2F472B2150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1041" name="Freeform 18">
              <a:extLst>
                <a:ext uri="{FF2B5EF4-FFF2-40B4-BE49-F238E27FC236}">
                  <a16:creationId xmlns:a16="http://schemas.microsoft.com/office/drawing/2014/main" id="{9820D241-1D49-442C-A95A-00BC1BF9E2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1042" name="Freeform 19">
              <a:extLst>
                <a:ext uri="{FF2B5EF4-FFF2-40B4-BE49-F238E27FC236}">
                  <a16:creationId xmlns:a16="http://schemas.microsoft.com/office/drawing/2014/main" id="{EBC2197C-B383-4866-8ABD-74222400BE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1043" name="Freeform 20">
              <a:extLst>
                <a:ext uri="{FF2B5EF4-FFF2-40B4-BE49-F238E27FC236}">
                  <a16:creationId xmlns:a16="http://schemas.microsoft.com/office/drawing/2014/main" id="{404B06AA-FC93-4471-9DE4-56A401E70A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1044" name="Freeform 21">
              <a:extLst>
                <a:ext uri="{FF2B5EF4-FFF2-40B4-BE49-F238E27FC236}">
                  <a16:creationId xmlns:a16="http://schemas.microsoft.com/office/drawing/2014/main" id="{E580600C-013F-4FAF-8FB7-4CC0FA80A9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1045" name="Freeform 22">
              <a:extLst>
                <a:ext uri="{FF2B5EF4-FFF2-40B4-BE49-F238E27FC236}">
                  <a16:creationId xmlns:a16="http://schemas.microsoft.com/office/drawing/2014/main" id="{9BFCF199-64B2-4AEE-88C4-E954ABF362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47" name="Group 1046">
            <a:extLst>
              <a:ext uri="{FF2B5EF4-FFF2-40B4-BE49-F238E27FC236}">
                <a16:creationId xmlns:a16="http://schemas.microsoft.com/office/drawing/2014/main" id="{E312DBA5-56D8-42B2-BA94-28168C2A670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p:grpSpPr>
        <p:sp>
          <p:nvSpPr>
            <p:cNvPr id="1048" name="Freeform 27">
              <a:extLst>
                <a:ext uri="{FF2B5EF4-FFF2-40B4-BE49-F238E27FC236}">
                  <a16:creationId xmlns:a16="http://schemas.microsoft.com/office/drawing/2014/main" id="{7AD46C74-3117-46B0-B267-0F61B57CAC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049" name="Freeform 28">
              <a:extLst>
                <a:ext uri="{FF2B5EF4-FFF2-40B4-BE49-F238E27FC236}">
                  <a16:creationId xmlns:a16="http://schemas.microsoft.com/office/drawing/2014/main" id="{8C13B810-9664-45D8-8510-D6ED0ADD72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050" name="Freeform 29">
              <a:extLst>
                <a:ext uri="{FF2B5EF4-FFF2-40B4-BE49-F238E27FC236}">
                  <a16:creationId xmlns:a16="http://schemas.microsoft.com/office/drawing/2014/main" id="{10306E52-A922-4458-BCCE-C3C840CC7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051" name="Freeform 30">
              <a:extLst>
                <a:ext uri="{FF2B5EF4-FFF2-40B4-BE49-F238E27FC236}">
                  <a16:creationId xmlns:a16="http://schemas.microsoft.com/office/drawing/2014/main" id="{CB578819-B7E7-4250-932F-52AE2A2A9A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052" name="Freeform 31">
              <a:extLst>
                <a:ext uri="{FF2B5EF4-FFF2-40B4-BE49-F238E27FC236}">
                  <a16:creationId xmlns:a16="http://schemas.microsoft.com/office/drawing/2014/main" id="{454B9C91-B623-424A-B16E-F764F189D3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053" name="Freeform 32">
              <a:extLst>
                <a:ext uri="{FF2B5EF4-FFF2-40B4-BE49-F238E27FC236}">
                  <a16:creationId xmlns:a16="http://schemas.microsoft.com/office/drawing/2014/main" id="{EFD03C4A-8484-41E6-B458-032F1DCA70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054" name="Freeform 33">
              <a:extLst>
                <a:ext uri="{FF2B5EF4-FFF2-40B4-BE49-F238E27FC236}">
                  <a16:creationId xmlns:a16="http://schemas.microsoft.com/office/drawing/2014/main" id="{DDC2F3C3-1D4E-4913-9C5C-F9A65B47E5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055" name="Freeform 34">
              <a:extLst>
                <a:ext uri="{FF2B5EF4-FFF2-40B4-BE49-F238E27FC236}">
                  <a16:creationId xmlns:a16="http://schemas.microsoft.com/office/drawing/2014/main" id="{1E15BCA2-2420-4C53-ADE9-40FBAC2384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056" name="Freeform 35">
              <a:extLst>
                <a:ext uri="{FF2B5EF4-FFF2-40B4-BE49-F238E27FC236}">
                  <a16:creationId xmlns:a16="http://schemas.microsoft.com/office/drawing/2014/main" id="{73D5FBF4-7129-4C51-B603-E3BC334195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1057" name="Freeform 36">
              <a:extLst>
                <a:ext uri="{FF2B5EF4-FFF2-40B4-BE49-F238E27FC236}">
                  <a16:creationId xmlns:a16="http://schemas.microsoft.com/office/drawing/2014/main" id="{0165B164-CE2A-494C-88FC-507232B37C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1058" name="Freeform 37">
              <a:extLst>
                <a:ext uri="{FF2B5EF4-FFF2-40B4-BE49-F238E27FC236}">
                  <a16:creationId xmlns:a16="http://schemas.microsoft.com/office/drawing/2014/main" id="{87F127E5-B10B-4D18-BCF0-E7C3C7F401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1059" name="Freeform 38">
              <a:extLst>
                <a:ext uri="{FF2B5EF4-FFF2-40B4-BE49-F238E27FC236}">
                  <a16:creationId xmlns:a16="http://schemas.microsoft.com/office/drawing/2014/main" id="{FC692D59-F28D-4E42-B435-225F2C6CFA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1061" name="Rectangle 1060">
            <a:extLst>
              <a:ext uri="{FF2B5EF4-FFF2-40B4-BE49-F238E27FC236}">
                <a16:creationId xmlns:a16="http://schemas.microsoft.com/office/drawing/2014/main" id="{1996130F-9AB5-4DE9-8574-3AF891C5C1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1063" name="Freeform 6">
            <a:extLst>
              <a:ext uri="{FF2B5EF4-FFF2-40B4-BE49-F238E27FC236}">
                <a16:creationId xmlns:a16="http://schemas.microsoft.com/office/drawing/2014/main" id="{3623DEAC-F39C-45D6-86DC-1033F64295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useBgFill="1">
        <p:nvSpPr>
          <p:cNvPr id="1065" name="Rectangle 1064">
            <a:extLst>
              <a:ext uri="{FF2B5EF4-FFF2-40B4-BE49-F238E27FC236}">
                <a16:creationId xmlns:a16="http://schemas.microsoft.com/office/drawing/2014/main" id="{A692209D-B607-46C3-8560-07AF722916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7" name="Rectangle 1066">
            <a:extLst>
              <a:ext uri="{FF2B5EF4-FFF2-40B4-BE49-F238E27FC236}">
                <a16:creationId xmlns:a16="http://schemas.microsoft.com/office/drawing/2014/main" id="{94874638-CF15-4908-BC4B-4908744D0B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4639734" cy="6858000"/>
          </a:xfrm>
          <a:prstGeom prst="rect">
            <a:avLst/>
          </a:prstGeom>
          <a:solidFill>
            <a:schemeClr val="tx2">
              <a:lumMod val="50000"/>
              <a:alpha val="9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A8A6DF2B-5D94-1D3B-2C47-532E33F136BB}"/>
              </a:ext>
            </a:extLst>
          </p:cNvPr>
          <p:cNvSpPr>
            <a:spLocks noGrp="1"/>
          </p:cNvSpPr>
          <p:nvPr>
            <p:ph type="title"/>
          </p:nvPr>
        </p:nvSpPr>
        <p:spPr>
          <a:xfrm>
            <a:off x="540279" y="967417"/>
            <a:ext cx="3778870" cy="3943250"/>
          </a:xfrm>
        </p:spPr>
        <p:txBody>
          <a:bodyPr vert="horz" lIns="91440" tIns="45720" rIns="91440" bIns="45720" rtlCol="0" anchor="b">
            <a:normAutofit/>
          </a:bodyPr>
          <a:lstStyle/>
          <a:p>
            <a:r>
              <a:rPr lang="en-US" sz="4000">
                <a:solidFill>
                  <a:srgbClr val="FEFFFF"/>
                </a:solidFill>
              </a:rPr>
              <a:t>Thank You!</a:t>
            </a:r>
          </a:p>
        </p:txBody>
      </p:sp>
      <p:sp>
        <p:nvSpPr>
          <p:cNvPr id="1069" name="Freeform 5">
            <a:extLst>
              <a:ext uri="{FF2B5EF4-FFF2-40B4-BE49-F238E27FC236}">
                <a16:creationId xmlns:a16="http://schemas.microsoft.com/office/drawing/2014/main" id="{5F1B8348-CD6E-4561-A704-C232D9A267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5033007"/>
            <a:ext cx="5404022" cy="857047"/>
          </a:xfrm>
          <a:custGeom>
            <a:avLst/>
            <a:gdLst>
              <a:gd name="T0" fmla="*/ 1114 w 1117"/>
              <a:gd name="T1" fmla="*/ 77 h 163"/>
              <a:gd name="T2" fmla="*/ 1040 w 1117"/>
              <a:gd name="T3" fmla="*/ 3 h 163"/>
              <a:gd name="T4" fmla="*/ 1039 w 1117"/>
              <a:gd name="T5" fmla="*/ 2 h 163"/>
              <a:gd name="T6" fmla="*/ 1034 w 1117"/>
              <a:gd name="T7" fmla="*/ 0 h 163"/>
              <a:gd name="T8" fmla="*/ 578 w 1117"/>
              <a:gd name="T9" fmla="*/ 0 h 163"/>
              <a:gd name="T10" fmla="*/ 562 w 1117"/>
              <a:gd name="T11" fmla="*/ 0 h 163"/>
              <a:gd name="T12" fmla="*/ 440 w 1117"/>
              <a:gd name="T13" fmla="*/ 0 h 163"/>
              <a:gd name="T14" fmla="*/ 106 w 1117"/>
              <a:gd name="T15" fmla="*/ 0 h 163"/>
              <a:gd name="T16" fmla="*/ 0 w 1117"/>
              <a:gd name="T17" fmla="*/ 0 h 163"/>
              <a:gd name="T18" fmla="*/ 0 w 1117"/>
              <a:gd name="T19" fmla="*/ 163 h 163"/>
              <a:gd name="T20" fmla="*/ 106 w 1117"/>
              <a:gd name="T21" fmla="*/ 163 h 163"/>
              <a:gd name="T22" fmla="*/ 440 w 1117"/>
              <a:gd name="T23" fmla="*/ 163 h 163"/>
              <a:gd name="T24" fmla="*/ 562 w 1117"/>
              <a:gd name="T25" fmla="*/ 163 h 163"/>
              <a:gd name="T26" fmla="*/ 578 w 1117"/>
              <a:gd name="T27" fmla="*/ 163 h 163"/>
              <a:gd name="T28" fmla="*/ 1034 w 1117"/>
              <a:gd name="T29" fmla="*/ 163 h 163"/>
              <a:gd name="T30" fmla="*/ 1039 w 1117"/>
              <a:gd name="T31" fmla="*/ 161 h 163"/>
              <a:gd name="T32" fmla="*/ 1040 w 1117"/>
              <a:gd name="T33" fmla="*/ 160 h 163"/>
              <a:gd name="T34" fmla="*/ 1114 w 1117"/>
              <a:gd name="T35" fmla="*/ 86 h 163"/>
              <a:gd name="T36" fmla="*/ 1114 w 1117"/>
              <a:gd name="T37" fmla="*/ 77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17" h="163">
                <a:moveTo>
                  <a:pt x="1114" y="77"/>
                </a:moveTo>
                <a:cubicBezTo>
                  <a:pt x="1040" y="3"/>
                  <a:pt x="1040" y="3"/>
                  <a:pt x="1040" y="3"/>
                </a:cubicBezTo>
                <a:cubicBezTo>
                  <a:pt x="1040" y="2"/>
                  <a:pt x="1039" y="2"/>
                  <a:pt x="1039" y="2"/>
                </a:cubicBezTo>
                <a:cubicBezTo>
                  <a:pt x="1038" y="1"/>
                  <a:pt x="1036" y="0"/>
                  <a:pt x="1034" y="0"/>
                </a:cubicBezTo>
                <a:cubicBezTo>
                  <a:pt x="578" y="0"/>
                  <a:pt x="578" y="0"/>
                  <a:pt x="578" y="0"/>
                </a:cubicBezTo>
                <a:cubicBezTo>
                  <a:pt x="562" y="0"/>
                  <a:pt x="562" y="0"/>
                  <a:pt x="562" y="0"/>
                </a:cubicBezTo>
                <a:cubicBezTo>
                  <a:pt x="440" y="0"/>
                  <a:pt x="440" y="0"/>
                  <a:pt x="440" y="0"/>
                </a:cubicBezTo>
                <a:cubicBezTo>
                  <a:pt x="106" y="0"/>
                  <a:pt x="106" y="0"/>
                  <a:pt x="106" y="0"/>
                </a:cubicBezTo>
                <a:cubicBezTo>
                  <a:pt x="0" y="0"/>
                  <a:pt x="0" y="0"/>
                  <a:pt x="0" y="0"/>
                </a:cubicBezTo>
                <a:cubicBezTo>
                  <a:pt x="0" y="163"/>
                  <a:pt x="0" y="163"/>
                  <a:pt x="0" y="163"/>
                </a:cubicBezTo>
                <a:cubicBezTo>
                  <a:pt x="106" y="163"/>
                  <a:pt x="106" y="163"/>
                  <a:pt x="106" y="163"/>
                </a:cubicBezTo>
                <a:cubicBezTo>
                  <a:pt x="440" y="163"/>
                  <a:pt x="440" y="163"/>
                  <a:pt x="440" y="163"/>
                </a:cubicBezTo>
                <a:cubicBezTo>
                  <a:pt x="562" y="163"/>
                  <a:pt x="562" y="163"/>
                  <a:pt x="562" y="163"/>
                </a:cubicBezTo>
                <a:cubicBezTo>
                  <a:pt x="578" y="163"/>
                  <a:pt x="578" y="163"/>
                  <a:pt x="578" y="163"/>
                </a:cubicBezTo>
                <a:cubicBezTo>
                  <a:pt x="1034" y="163"/>
                  <a:pt x="1034" y="163"/>
                  <a:pt x="1034" y="163"/>
                </a:cubicBezTo>
                <a:cubicBezTo>
                  <a:pt x="1036" y="163"/>
                  <a:pt x="1038" y="162"/>
                  <a:pt x="1039" y="161"/>
                </a:cubicBezTo>
                <a:cubicBezTo>
                  <a:pt x="1039" y="160"/>
                  <a:pt x="1040" y="160"/>
                  <a:pt x="1040" y="160"/>
                </a:cubicBezTo>
                <a:cubicBezTo>
                  <a:pt x="1114" y="86"/>
                  <a:pt x="1114" y="86"/>
                  <a:pt x="1114" y="86"/>
                </a:cubicBezTo>
                <a:cubicBezTo>
                  <a:pt x="1117" y="83"/>
                  <a:pt x="1117" y="79"/>
                  <a:pt x="1114" y="7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pic>
        <p:nvPicPr>
          <p:cNvPr id="1028" name="Picture 4" descr="Looking Best Friends Sticker by Emoji for iOS &amp; Android | GIPHY">
            <a:extLst>
              <a:ext uri="{FF2B5EF4-FFF2-40B4-BE49-F238E27FC236}">
                <a16:creationId xmlns:a16="http://schemas.microsoft.com/office/drawing/2014/main" id="{5D054255-16CD-A9E7-F931-37A3099B8D2A}"/>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943011" y="967417"/>
            <a:ext cx="4930468" cy="49304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73883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A46F010-D160-4609-8979-FFD8C1EA6C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99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p:cNvSpPr>
            <a:spLocks noGrp="1"/>
          </p:cNvSpPr>
          <p:nvPr>
            <p:ph type="title"/>
          </p:nvPr>
        </p:nvSpPr>
        <p:spPr>
          <a:xfrm>
            <a:off x="3373062" y="624110"/>
            <a:ext cx="8131550" cy="1280890"/>
          </a:xfrm>
        </p:spPr>
        <p:txBody>
          <a:bodyPr>
            <a:normAutofit/>
          </a:bodyPr>
          <a:lstStyle/>
          <a:p>
            <a:r>
              <a:rPr lang="en-US" dirty="0"/>
              <a:t>Table of Contents</a:t>
            </a:r>
          </a:p>
        </p:txBody>
      </p:sp>
      <p:sp>
        <p:nvSpPr>
          <p:cNvPr id="12" name="Rectangle 11">
            <a:extLst>
              <a:ext uri="{FF2B5EF4-FFF2-40B4-BE49-F238E27FC236}">
                <a16:creationId xmlns:a16="http://schemas.microsoft.com/office/drawing/2014/main" id="{81B8C4F6-C3AC-4C94-8EC7-E4F7B7E9CD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285151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0B789310-9859-4942-98C8-3D2F12AAAE7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a:solidFill>
            <a:schemeClr val="tx2">
              <a:lumMod val="60000"/>
              <a:lumOff val="40000"/>
              <a:alpha val="40000"/>
            </a:schemeClr>
          </a:solidFill>
        </p:grpSpPr>
        <p:sp>
          <p:nvSpPr>
            <p:cNvPr id="15" name="Freeform 11">
              <a:extLst>
                <a:ext uri="{FF2B5EF4-FFF2-40B4-BE49-F238E27FC236}">
                  <a16:creationId xmlns:a16="http://schemas.microsoft.com/office/drawing/2014/main" id="{FE9E5460-2AA9-4786-B69C-23DBEF3568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grpFill/>
            <a:ln>
              <a:noFill/>
            </a:ln>
          </p:spPr>
        </p:sp>
        <p:sp>
          <p:nvSpPr>
            <p:cNvPr id="16" name="Freeform 12">
              <a:extLst>
                <a:ext uri="{FF2B5EF4-FFF2-40B4-BE49-F238E27FC236}">
                  <a16:creationId xmlns:a16="http://schemas.microsoft.com/office/drawing/2014/main" id="{E344A2AF-3860-4427-B13E-98021C17AB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grpFill/>
            <a:ln>
              <a:noFill/>
            </a:ln>
          </p:spPr>
        </p:sp>
        <p:sp>
          <p:nvSpPr>
            <p:cNvPr id="17" name="Freeform 13">
              <a:extLst>
                <a:ext uri="{FF2B5EF4-FFF2-40B4-BE49-F238E27FC236}">
                  <a16:creationId xmlns:a16="http://schemas.microsoft.com/office/drawing/2014/main" id="{DDBDD44E-1DC0-48AB-8FEC-E098D91974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grpFill/>
            <a:ln>
              <a:noFill/>
            </a:ln>
          </p:spPr>
        </p:sp>
        <p:sp>
          <p:nvSpPr>
            <p:cNvPr id="18" name="Freeform 14">
              <a:extLst>
                <a:ext uri="{FF2B5EF4-FFF2-40B4-BE49-F238E27FC236}">
                  <a16:creationId xmlns:a16="http://schemas.microsoft.com/office/drawing/2014/main" id="{3151FF3E-5E3F-4D82-A684-0003BACEA8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grpFill/>
            <a:ln>
              <a:noFill/>
            </a:ln>
          </p:spPr>
        </p:sp>
        <p:sp>
          <p:nvSpPr>
            <p:cNvPr id="19" name="Freeform 15">
              <a:extLst>
                <a:ext uri="{FF2B5EF4-FFF2-40B4-BE49-F238E27FC236}">
                  <a16:creationId xmlns:a16="http://schemas.microsoft.com/office/drawing/2014/main" id="{C6CBF27E-7F0C-4489-95A7-82DE1C0460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grpFill/>
            <a:ln>
              <a:noFill/>
            </a:ln>
          </p:spPr>
        </p:sp>
        <p:sp>
          <p:nvSpPr>
            <p:cNvPr id="20" name="Freeform 16">
              <a:extLst>
                <a:ext uri="{FF2B5EF4-FFF2-40B4-BE49-F238E27FC236}">
                  <a16:creationId xmlns:a16="http://schemas.microsoft.com/office/drawing/2014/main" id="{233BE304-221E-425E-A484-4B2E5F405B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grpFill/>
            <a:ln>
              <a:noFill/>
            </a:ln>
          </p:spPr>
        </p:sp>
        <p:sp>
          <p:nvSpPr>
            <p:cNvPr id="21" name="Freeform 17">
              <a:extLst>
                <a:ext uri="{FF2B5EF4-FFF2-40B4-BE49-F238E27FC236}">
                  <a16:creationId xmlns:a16="http://schemas.microsoft.com/office/drawing/2014/main" id="{10D5734E-EAEA-4A08-86A9-39BD5563EC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grpFill/>
            <a:ln>
              <a:noFill/>
            </a:ln>
          </p:spPr>
        </p:sp>
        <p:sp>
          <p:nvSpPr>
            <p:cNvPr id="22" name="Freeform 18">
              <a:extLst>
                <a:ext uri="{FF2B5EF4-FFF2-40B4-BE49-F238E27FC236}">
                  <a16:creationId xmlns:a16="http://schemas.microsoft.com/office/drawing/2014/main" id="{4D47FE86-98D1-4E35-86E4-16E9A19A64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grpFill/>
            <a:ln>
              <a:noFill/>
            </a:ln>
          </p:spPr>
        </p:sp>
        <p:sp>
          <p:nvSpPr>
            <p:cNvPr id="23" name="Freeform 19">
              <a:extLst>
                <a:ext uri="{FF2B5EF4-FFF2-40B4-BE49-F238E27FC236}">
                  <a16:creationId xmlns:a16="http://schemas.microsoft.com/office/drawing/2014/main" id="{F00661F9-B224-4DB1-8EFB-ABF9402BDE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grpFill/>
            <a:ln>
              <a:noFill/>
            </a:ln>
          </p:spPr>
        </p:sp>
        <p:sp>
          <p:nvSpPr>
            <p:cNvPr id="24" name="Freeform 20">
              <a:extLst>
                <a:ext uri="{FF2B5EF4-FFF2-40B4-BE49-F238E27FC236}">
                  <a16:creationId xmlns:a16="http://schemas.microsoft.com/office/drawing/2014/main" id="{679DCB4E-8D36-4B7A-AF0C-8399F113AE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grpFill/>
            <a:ln>
              <a:noFill/>
            </a:ln>
          </p:spPr>
        </p:sp>
        <p:sp>
          <p:nvSpPr>
            <p:cNvPr id="25" name="Freeform 21">
              <a:extLst>
                <a:ext uri="{FF2B5EF4-FFF2-40B4-BE49-F238E27FC236}">
                  <a16:creationId xmlns:a16="http://schemas.microsoft.com/office/drawing/2014/main" id="{4FAD51F6-D24C-4FD6-BEAE-41F0E5A825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grpFill/>
            <a:ln>
              <a:noFill/>
            </a:ln>
          </p:spPr>
        </p:sp>
        <p:sp>
          <p:nvSpPr>
            <p:cNvPr id="26" name="Freeform 22">
              <a:extLst>
                <a:ext uri="{FF2B5EF4-FFF2-40B4-BE49-F238E27FC236}">
                  <a16:creationId xmlns:a16="http://schemas.microsoft.com/office/drawing/2014/main" id="{87AC773F-6D31-458A-9DD7-76566C8A9C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grpFill/>
            <a:ln>
              <a:noFill/>
            </a:ln>
          </p:spPr>
        </p:sp>
      </p:grpSp>
      <p:grpSp>
        <p:nvGrpSpPr>
          <p:cNvPr id="28" name="Group 27">
            <a:extLst>
              <a:ext uri="{FF2B5EF4-FFF2-40B4-BE49-F238E27FC236}">
                <a16:creationId xmlns:a16="http://schemas.microsoft.com/office/drawing/2014/main" id="{6F1CEC7A-E419-4950-AA57-B00546C29CA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a:solidFill>
            <a:schemeClr val="tx2">
              <a:lumMod val="75000"/>
              <a:alpha val="70000"/>
            </a:schemeClr>
          </a:solidFill>
        </p:grpSpPr>
        <p:sp>
          <p:nvSpPr>
            <p:cNvPr id="29" name="Freeform 27">
              <a:extLst>
                <a:ext uri="{FF2B5EF4-FFF2-40B4-BE49-F238E27FC236}">
                  <a16:creationId xmlns:a16="http://schemas.microsoft.com/office/drawing/2014/main" id="{7AE7DCD1-5235-45E8-B229-15A3E3962E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grpFill/>
            <a:ln>
              <a:noFill/>
            </a:ln>
          </p:spPr>
        </p:sp>
        <p:sp>
          <p:nvSpPr>
            <p:cNvPr id="30" name="Freeform 28">
              <a:extLst>
                <a:ext uri="{FF2B5EF4-FFF2-40B4-BE49-F238E27FC236}">
                  <a16:creationId xmlns:a16="http://schemas.microsoft.com/office/drawing/2014/main" id="{C82E58C3-65A5-4079-BF94-E675AA410C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grpFill/>
            <a:ln>
              <a:noFill/>
            </a:ln>
          </p:spPr>
        </p:sp>
        <p:sp>
          <p:nvSpPr>
            <p:cNvPr id="31" name="Freeform 29">
              <a:extLst>
                <a:ext uri="{FF2B5EF4-FFF2-40B4-BE49-F238E27FC236}">
                  <a16:creationId xmlns:a16="http://schemas.microsoft.com/office/drawing/2014/main" id="{7AABE1FA-6DC8-4A47-AC5C-F05B9C111C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grpFill/>
            <a:ln>
              <a:noFill/>
            </a:ln>
          </p:spPr>
        </p:sp>
        <p:sp>
          <p:nvSpPr>
            <p:cNvPr id="32" name="Freeform 30">
              <a:extLst>
                <a:ext uri="{FF2B5EF4-FFF2-40B4-BE49-F238E27FC236}">
                  <a16:creationId xmlns:a16="http://schemas.microsoft.com/office/drawing/2014/main" id="{17BB7298-8900-4C67-B800-BD241F0199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grpFill/>
            <a:ln>
              <a:noFill/>
            </a:ln>
          </p:spPr>
        </p:sp>
        <p:sp>
          <p:nvSpPr>
            <p:cNvPr id="33" name="Freeform 31">
              <a:extLst>
                <a:ext uri="{FF2B5EF4-FFF2-40B4-BE49-F238E27FC236}">
                  <a16:creationId xmlns:a16="http://schemas.microsoft.com/office/drawing/2014/main" id="{EE3442F8-53C2-490C-94EF-E423ECB957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grpFill/>
            <a:ln>
              <a:noFill/>
            </a:ln>
          </p:spPr>
        </p:sp>
        <p:sp>
          <p:nvSpPr>
            <p:cNvPr id="34" name="Freeform 32">
              <a:extLst>
                <a:ext uri="{FF2B5EF4-FFF2-40B4-BE49-F238E27FC236}">
                  <a16:creationId xmlns:a16="http://schemas.microsoft.com/office/drawing/2014/main" id="{3DBEA916-8B10-493A-8CBF-9B5FA2A4A0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grpFill/>
            <a:ln>
              <a:noFill/>
            </a:ln>
          </p:spPr>
        </p:sp>
        <p:sp>
          <p:nvSpPr>
            <p:cNvPr id="35" name="Freeform 33">
              <a:extLst>
                <a:ext uri="{FF2B5EF4-FFF2-40B4-BE49-F238E27FC236}">
                  <a16:creationId xmlns:a16="http://schemas.microsoft.com/office/drawing/2014/main" id="{248DB27B-F9EA-4F81-A746-7D57B768E0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grpFill/>
            <a:ln>
              <a:noFill/>
            </a:ln>
          </p:spPr>
        </p:sp>
        <p:sp>
          <p:nvSpPr>
            <p:cNvPr id="36" name="Freeform 34">
              <a:extLst>
                <a:ext uri="{FF2B5EF4-FFF2-40B4-BE49-F238E27FC236}">
                  <a16:creationId xmlns:a16="http://schemas.microsoft.com/office/drawing/2014/main" id="{998E5C90-2A81-4013-AE09-2023B4407C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grpFill/>
            <a:ln>
              <a:noFill/>
            </a:ln>
          </p:spPr>
        </p:sp>
        <p:sp>
          <p:nvSpPr>
            <p:cNvPr id="37" name="Freeform 35">
              <a:extLst>
                <a:ext uri="{FF2B5EF4-FFF2-40B4-BE49-F238E27FC236}">
                  <a16:creationId xmlns:a16="http://schemas.microsoft.com/office/drawing/2014/main" id="{86A8318B-7607-4519-8EEB-C7DD509653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grpFill/>
            <a:ln>
              <a:noFill/>
            </a:ln>
          </p:spPr>
        </p:sp>
        <p:sp>
          <p:nvSpPr>
            <p:cNvPr id="38" name="Freeform 36">
              <a:extLst>
                <a:ext uri="{FF2B5EF4-FFF2-40B4-BE49-F238E27FC236}">
                  <a16:creationId xmlns:a16="http://schemas.microsoft.com/office/drawing/2014/main" id="{5009FB1B-4865-45DB-8727-F012E3ACA5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grpFill/>
            <a:ln>
              <a:noFill/>
            </a:ln>
          </p:spPr>
        </p:sp>
        <p:sp>
          <p:nvSpPr>
            <p:cNvPr id="39" name="Freeform 37">
              <a:extLst>
                <a:ext uri="{FF2B5EF4-FFF2-40B4-BE49-F238E27FC236}">
                  <a16:creationId xmlns:a16="http://schemas.microsoft.com/office/drawing/2014/main" id="{5B209B64-3A98-4B1A-857A-2368AFED67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grpFill/>
            <a:ln>
              <a:noFill/>
            </a:ln>
          </p:spPr>
        </p:sp>
        <p:sp>
          <p:nvSpPr>
            <p:cNvPr id="40" name="Freeform 38">
              <a:extLst>
                <a:ext uri="{FF2B5EF4-FFF2-40B4-BE49-F238E27FC236}">
                  <a16:creationId xmlns:a16="http://schemas.microsoft.com/office/drawing/2014/main" id="{EB3B5D03-7AE3-411C-A820-6844E7D0C6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grpFill/>
            <a:ln>
              <a:noFill/>
            </a:ln>
          </p:spPr>
        </p:sp>
      </p:grpSp>
      <p:sp>
        <p:nvSpPr>
          <p:cNvPr id="42" name="Freeform 11">
            <a:extLst>
              <a:ext uri="{FF2B5EF4-FFF2-40B4-BE49-F238E27FC236}">
                <a16:creationId xmlns:a16="http://schemas.microsoft.com/office/drawing/2014/main" id="{91328346-8BAD-4616-B50B-5CFDA5648D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59" y="3411452"/>
            <a:ext cx="1098194" cy="514066"/>
          </a:xfrm>
          <a:custGeom>
            <a:avLst/>
            <a:gdLst>
              <a:gd name="connsiteX0" fmla="*/ 10000 w 10044"/>
              <a:gd name="connsiteY0" fmla="*/ 4701 h 9966"/>
              <a:gd name="connsiteX1" fmla="*/ 8559 w 10044"/>
              <a:gd name="connsiteY1" fmla="*/ 188 h 9966"/>
              <a:gd name="connsiteX2" fmla="*/ 8527 w 10044"/>
              <a:gd name="connsiteY2" fmla="*/ 94 h 9966"/>
              <a:gd name="connsiteX3" fmla="*/ 8438 w 10044"/>
              <a:gd name="connsiteY3" fmla="*/ 0 h 9966"/>
              <a:gd name="connsiteX4" fmla="*/ 7867 w 10044"/>
              <a:gd name="connsiteY4" fmla="*/ 0 h 9966"/>
              <a:gd name="connsiteX5" fmla="*/ 0 w 10044"/>
              <a:gd name="connsiteY5" fmla="*/ 70 h 9966"/>
              <a:gd name="connsiteX6" fmla="*/ 3132 w 10044"/>
              <a:gd name="connsiteY6" fmla="*/ 9763 h 9966"/>
              <a:gd name="connsiteX7" fmla="*/ 7867 w 10044"/>
              <a:gd name="connsiteY7" fmla="*/ 9966 h 9966"/>
              <a:gd name="connsiteX8" fmla="*/ 8438 w 10044"/>
              <a:gd name="connsiteY8" fmla="*/ 9966 h 9966"/>
              <a:gd name="connsiteX9" fmla="*/ 8527 w 10044"/>
              <a:gd name="connsiteY9" fmla="*/ 9872 h 9966"/>
              <a:gd name="connsiteX10" fmla="*/ 8559 w 10044"/>
              <a:gd name="connsiteY10" fmla="*/ 9778 h 9966"/>
              <a:gd name="connsiteX11" fmla="*/ 10000 w 10044"/>
              <a:gd name="connsiteY11" fmla="*/ 5265 h 9966"/>
              <a:gd name="connsiteX12" fmla="*/ 10000 w 10044"/>
              <a:gd name="connsiteY12" fmla="*/ 4701 h 9966"/>
              <a:gd name="connsiteX0" fmla="*/ 6839 w 6883"/>
              <a:gd name="connsiteY0" fmla="*/ 4885 h 10168"/>
              <a:gd name="connsiteX1" fmla="*/ 5405 w 6883"/>
              <a:gd name="connsiteY1" fmla="*/ 357 h 10168"/>
              <a:gd name="connsiteX2" fmla="*/ 5373 w 6883"/>
              <a:gd name="connsiteY2" fmla="*/ 262 h 10168"/>
              <a:gd name="connsiteX3" fmla="*/ 5284 w 6883"/>
              <a:gd name="connsiteY3" fmla="*/ 168 h 10168"/>
              <a:gd name="connsiteX4" fmla="*/ 4716 w 6883"/>
              <a:gd name="connsiteY4" fmla="*/ 168 h 10168"/>
              <a:gd name="connsiteX5" fmla="*/ 50 w 6883"/>
              <a:gd name="connsiteY5" fmla="*/ 0 h 10168"/>
              <a:gd name="connsiteX6" fmla="*/ 1 w 6883"/>
              <a:gd name="connsiteY6" fmla="*/ 9964 h 10168"/>
              <a:gd name="connsiteX7" fmla="*/ 4716 w 6883"/>
              <a:gd name="connsiteY7" fmla="*/ 10168 h 10168"/>
              <a:gd name="connsiteX8" fmla="*/ 5284 w 6883"/>
              <a:gd name="connsiteY8" fmla="*/ 10168 h 10168"/>
              <a:gd name="connsiteX9" fmla="*/ 5373 w 6883"/>
              <a:gd name="connsiteY9" fmla="*/ 10074 h 10168"/>
              <a:gd name="connsiteX10" fmla="*/ 5405 w 6883"/>
              <a:gd name="connsiteY10" fmla="*/ 9979 h 10168"/>
              <a:gd name="connsiteX11" fmla="*/ 6839 w 6883"/>
              <a:gd name="connsiteY11" fmla="*/ 5451 h 10168"/>
              <a:gd name="connsiteX12" fmla="*/ 6839 w 6883"/>
              <a:gd name="connsiteY12" fmla="*/ 4885 h 10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83" h="10168">
                <a:moveTo>
                  <a:pt x="6839" y="4885"/>
                </a:moveTo>
                <a:lnTo>
                  <a:pt x="5405" y="357"/>
                </a:lnTo>
                <a:cubicBezTo>
                  <a:pt x="5395" y="325"/>
                  <a:pt x="5383" y="294"/>
                  <a:pt x="5373" y="262"/>
                </a:cubicBezTo>
                <a:cubicBezTo>
                  <a:pt x="5344" y="168"/>
                  <a:pt x="5314" y="168"/>
                  <a:pt x="5284" y="168"/>
                </a:cubicBezTo>
                <a:lnTo>
                  <a:pt x="4716" y="168"/>
                </a:lnTo>
                <a:lnTo>
                  <a:pt x="50" y="0"/>
                </a:lnTo>
                <a:cubicBezTo>
                  <a:pt x="59" y="3322"/>
                  <a:pt x="-8" y="6643"/>
                  <a:pt x="1" y="9964"/>
                </a:cubicBezTo>
                <a:lnTo>
                  <a:pt x="4716" y="10168"/>
                </a:lnTo>
                <a:lnTo>
                  <a:pt x="5284" y="10168"/>
                </a:lnTo>
                <a:cubicBezTo>
                  <a:pt x="5314" y="10168"/>
                  <a:pt x="5344" y="10074"/>
                  <a:pt x="5373" y="10074"/>
                </a:cubicBezTo>
                <a:cubicBezTo>
                  <a:pt x="5373" y="9979"/>
                  <a:pt x="5405" y="9979"/>
                  <a:pt x="5405" y="9979"/>
                </a:cubicBezTo>
                <a:lnTo>
                  <a:pt x="6839" y="5451"/>
                </a:lnTo>
                <a:cubicBezTo>
                  <a:pt x="6898" y="5262"/>
                  <a:pt x="6898" y="5074"/>
                  <a:pt x="6839" y="4885"/>
                </a:cubicBezTo>
                <a:close/>
              </a:path>
            </a:pathLst>
          </a:custGeom>
          <a:solidFill>
            <a:schemeClr val="accent1"/>
          </a:solidFill>
          <a:ln>
            <a:noFill/>
          </a:ln>
        </p:spPr>
      </p:sp>
      <p:sp>
        <p:nvSpPr>
          <p:cNvPr id="5" name="Content Placeholder 4"/>
          <p:cNvSpPr>
            <a:spLocks noGrp="1"/>
          </p:cNvSpPr>
          <p:nvPr>
            <p:ph idx="1"/>
          </p:nvPr>
        </p:nvSpPr>
        <p:spPr>
          <a:xfrm>
            <a:off x="3373062" y="2133600"/>
            <a:ext cx="8131550" cy="3777622"/>
          </a:xfrm>
        </p:spPr>
        <p:txBody>
          <a:bodyPr>
            <a:normAutofit fontScale="92500" lnSpcReduction="20000"/>
          </a:bodyPr>
          <a:lstStyle/>
          <a:p>
            <a:r>
              <a:rPr lang="en-US" sz="2400" dirty="0"/>
              <a:t>Introduction</a:t>
            </a:r>
          </a:p>
          <a:p>
            <a:r>
              <a:rPr lang="en-US" sz="2400" dirty="0"/>
              <a:t>Objectives</a:t>
            </a:r>
          </a:p>
          <a:p>
            <a:r>
              <a:rPr lang="en-US" sz="2400" dirty="0"/>
              <a:t>Approach</a:t>
            </a:r>
          </a:p>
          <a:p>
            <a:r>
              <a:rPr lang="en-US" sz="2400" dirty="0"/>
              <a:t>Facial Emotions</a:t>
            </a:r>
          </a:p>
          <a:p>
            <a:r>
              <a:rPr lang="en-US" sz="2400" dirty="0"/>
              <a:t>Libraries Used</a:t>
            </a:r>
          </a:p>
          <a:p>
            <a:r>
              <a:rPr lang="en-US" sz="2400" dirty="0"/>
              <a:t>Deliverables</a:t>
            </a:r>
          </a:p>
          <a:p>
            <a:r>
              <a:rPr lang="en-US" sz="2400" dirty="0"/>
              <a:t>CNN, R-CNN, LSTM</a:t>
            </a:r>
          </a:p>
          <a:p>
            <a:r>
              <a:rPr lang="en-US" sz="2400" dirty="0"/>
              <a:t>ARCHITECTURE</a:t>
            </a:r>
          </a:p>
          <a:p>
            <a:r>
              <a:rPr lang="en-US" sz="2400" dirty="0"/>
              <a:t>RESULTS</a:t>
            </a:r>
          </a:p>
          <a:p>
            <a:endParaRPr lang="en-US" dirty="0"/>
          </a:p>
          <a:p>
            <a:endParaRPr lang="en-US" dirty="0"/>
          </a:p>
          <a:p>
            <a:endParaRPr lang="en-US" dirty="0"/>
          </a:p>
          <a:p>
            <a:endParaRPr 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7E42047-F7E7-4687-BBE0-D4BDC8E77B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20" y="-1"/>
            <a:ext cx="1220724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11" name="Group 10">
            <a:extLst>
              <a:ext uri="{FF2B5EF4-FFF2-40B4-BE49-F238E27FC236}">
                <a16:creationId xmlns:a16="http://schemas.microsoft.com/office/drawing/2014/main" id="{8D6F839A-C8D9-4FBC-8EFD-9E56D12F4CD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906785" y="228600"/>
            <a:ext cx="2851523" cy="6638625"/>
            <a:chOff x="2487613" y="285750"/>
            <a:chExt cx="2428875" cy="5654676"/>
          </a:xfrm>
        </p:grpSpPr>
        <p:sp>
          <p:nvSpPr>
            <p:cNvPr id="12" name="Freeform 11">
              <a:extLst>
                <a:ext uri="{FF2B5EF4-FFF2-40B4-BE49-F238E27FC236}">
                  <a16:creationId xmlns:a16="http://schemas.microsoft.com/office/drawing/2014/main" id="{D1F0D09B-BA85-41B1-A8DE-73728B72E5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13" name="Freeform 12">
              <a:extLst>
                <a:ext uri="{FF2B5EF4-FFF2-40B4-BE49-F238E27FC236}">
                  <a16:creationId xmlns:a16="http://schemas.microsoft.com/office/drawing/2014/main" id="{FB2D0F0C-3A27-4FC3-A6A3-D2095D9B24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14" name="Freeform 13">
              <a:extLst>
                <a:ext uri="{FF2B5EF4-FFF2-40B4-BE49-F238E27FC236}">
                  <a16:creationId xmlns:a16="http://schemas.microsoft.com/office/drawing/2014/main" id="{FA1C69EF-E6E6-4BDD-B62F-637FC9F3C3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15" name="Freeform 14">
              <a:extLst>
                <a:ext uri="{FF2B5EF4-FFF2-40B4-BE49-F238E27FC236}">
                  <a16:creationId xmlns:a16="http://schemas.microsoft.com/office/drawing/2014/main" id="{75B4F36E-07F6-4E6F-A9D9-A7F6D9585A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16" name="Freeform 15">
              <a:extLst>
                <a:ext uri="{FF2B5EF4-FFF2-40B4-BE49-F238E27FC236}">
                  <a16:creationId xmlns:a16="http://schemas.microsoft.com/office/drawing/2014/main" id="{7D9136C7-12F1-4F21-A438-ED7668DDFA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17" name="Freeform 16">
              <a:extLst>
                <a:ext uri="{FF2B5EF4-FFF2-40B4-BE49-F238E27FC236}">
                  <a16:creationId xmlns:a16="http://schemas.microsoft.com/office/drawing/2014/main" id="{C718EF12-B769-45D9-9B6E-7AEAA3108A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18" name="Freeform 17">
              <a:extLst>
                <a:ext uri="{FF2B5EF4-FFF2-40B4-BE49-F238E27FC236}">
                  <a16:creationId xmlns:a16="http://schemas.microsoft.com/office/drawing/2014/main" id="{534EAD53-3968-459E-B27C-09126A0FE3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19" name="Freeform 18">
              <a:extLst>
                <a:ext uri="{FF2B5EF4-FFF2-40B4-BE49-F238E27FC236}">
                  <a16:creationId xmlns:a16="http://schemas.microsoft.com/office/drawing/2014/main" id="{67658BFE-59E2-4A2D-9E8A-18F81C350B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20" name="Freeform 19">
              <a:extLst>
                <a:ext uri="{FF2B5EF4-FFF2-40B4-BE49-F238E27FC236}">
                  <a16:creationId xmlns:a16="http://schemas.microsoft.com/office/drawing/2014/main" id="{3FEC8A9E-385D-4407-9671-E302380229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21" name="Freeform 20">
              <a:extLst>
                <a:ext uri="{FF2B5EF4-FFF2-40B4-BE49-F238E27FC236}">
                  <a16:creationId xmlns:a16="http://schemas.microsoft.com/office/drawing/2014/main" id="{EFC82234-632C-4B76-A8FF-2C9C0DCA68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22" name="Freeform 21">
              <a:extLst>
                <a:ext uri="{FF2B5EF4-FFF2-40B4-BE49-F238E27FC236}">
                  <a16:creationId xmlns:a16="http://schemas.microsoft.com/office/drawing/2014/main" id="{662A4DB3-C195-4230-953D-307E4100FE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23" name="Freeform 22">
              <a:extLst>
                <a:ext uri="{FF2B5EF4-FFF2-40B4-BE49-F238E27FC236}">
                  <a16:creationId xmlns:a16="http://schemas.microsoft.com/office/drawing/2014/main" id="{94D310CF-9541-4CD7-855B-E2E1EF3437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25" name="Group 24">
            <a:extLst>
              <a:ext uri="{FF2B5EF4-FFF2-40B4-BE49-F238E27FC236}">
                <a16:creationId xmlns:a16="http://schemas.microsoft.com/office/drawing/2014/main" id="{70EDA856-A216-4EEC-9AB6-A59FFC70361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47733" y="-786"/>
            <a:ext cx="2356675" cy="6854040"/>
            <a:chOff x="6627813" y="194833"/>
            <a:chExt cx="1952625" cy="5678918"/>
          </a:xfrm>
        </p:grpSpPr>
        <p:sp>
          <p:nvSpPr>
            <p:cNvPr id="26" name="Freeform 27">
              <a:extLst>
                <a:ext uri="{FF2B5EF4-FFF2-40B4-BE49-F238E27FC236}">
                  <a16:creationId xmlns:a16="http://schemas.microsoft.com/office/drawing/2014/main" id="{36F815B8-AFA8-45E9-A3D1-977F2D1921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27" name="Freeform 28">
              <a:extLst>
                <a:ext uri="{FF2B5EF4-FFF2-40B4-BE49-F238E27FC236}">
                  <a16:creationId xmlns:a16="http://schemas.microsoft.com/office/drawing/2014/main" id="{5D8FF653-8B3F-4B96-904D-1A4482EAEE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28" name="Freeform 29">
              <a:extLst>
                <a:ext uri="{FF2B5EF4-FFF2-40B4-BE49-F238E27FC236}">
                  <a16:creationId xmlns:a16="http://schemas.microsoft.com/office/drawing/2014/main" id="{4DD2E775-AB45-4AF1-B5B7-54948CFB98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29" name="Freeform 30">
              <a:extLst>
                <a:ext uri="{FF2B5EF4-FFF2-40B4-BE49-F238E27FC236}">
                  <a16:creationId xmlns:a16="http://schemas.microsoft.com/office/drawing/2014/main" id="{7BDE7E7B-E3AA-4A24-8F9D-CE77C96CA2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30" name="Freeform 31">
              <a:extLst>
                <a:ext uri="{FF2B5EF4-FFF2-40B4-BE49-F238E27FC236}">
                  <a16:creationId xmlns:a16="http://schemas.microsoft.com/office/drawing/2014/main" id="{D129CAA9-35E5-48CE-88AE-9806695CB8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31" name="Freeform 32">
              <a:extLst>
                <a:ext uri="{FF2B5EF4-FFF2-40B4-BE49-F238E27FC236}">
                  <a16:creationId xmlns:a16="http://schemas.microsoft.com/office/drawing/2014/main" id="{A73989FF-4EFF-4181-81A4-72EF2E67DB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32" name="Freeform 33">
              <a:extLst>
                <a:ext uri="{FF2B5EF4-FFF2-40B4-BE49-F238E27FC236}">
                  <a16:creationId xmlns:a16="http://schemas.microsoft.com/office/drawing/2014/main" id="{8C2C17BD-8FA0-4F42-B2CD-5E5A9F5429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33" name="Freeform 34">
              <a:extLst>
                <a:ext uri="{FF2B5EF4-FFF2-40B4-BE49-F238E27FC236}">
                  <a16:creationId xmlns:a16="http://schemas.microsoft.com/office/drawing/2014/main" id="{EEE99CF3-AD71-46FB-8E7D-67825F7816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34" name="Freeform 35">
              <a:extLst>
                <a:ext uri="{FF2B5EF4-FFF2-40B4-BE49-F238E27FC236}">
                  <a16:creationId xmlns:a16="http://schemas.microsoft.com/office/drawing/2014/main" id="{D0F9D5ED-7591-4E88-9FDA-4C1DC47E9D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35" name="Freeform 36">
              <a:extLst>
                <a:ext uri="{FF2B5EF4-FFF2-40B4-BE49-F238E27FC236}">
                  <a16:creationId xmlns:a16="http://schemas.microsoft.com/office/drawing/2014/main" id="{88FA7C13-D80D-4514-B9DB-87AE076ACE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36" name="Freeform 37">
              <a:extLst>
                <a:ext uri="{FF2B5EF4-FFF2-40B4-BE49-F238E27FC236}">
                  <a16:creationId xmlns:a16="http://schemas.microsoft.com/office/drawing/2014/main" id="{202C78DF-D842-450B-A87D-E035719E4E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37" name="Freeform 38">
              <a:extLst>
                <a:ext uri="{FF2B5EF4-FFF2-40B4-BE49-F238E27FC236}">
                  <a16:creationId xmlns:a16="http://schemas.microsoft.com/office/drawing/2014/main" id="{A4789F83-2423-47F8-8958-48E477BAE0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2" name="Title 1"/>
          <p:cNvSpPr>
            <a:spLocks noGrp="1"/>
          </p:cNvSpPr>
          <p:nvPr>
            <p:ph type="title"/>
          </p:nvPr>
        </p:nvSpPr>
        <p:spPr>
          <a:xfrm>
            <a:off x="4659520" y="624110"/>
            <a:ext cx="6845092" cy="1280890"/>
          </a:xfrm>
        </p:spPr>
        <p:txBody>
          <a:bodyPr>
            <a:normAutofit/>
          </a:bodyPr>
          <a:lstStyle/>
          <a:p>
            <a:r>
              <a:rPr lang="en-US" dirty="0"/>
              <a:t>Introduction</a:t>
            </a:r>
          </a:p>
        </p:txBody>
      </p:sp>
      <p:sp>
        <p:nvSpPr>
          <p:cNvPr id="39" name="Rectangle 38">
            <a:extLst>
              <a:ext uri="{FF2B5EF4-FFF2-40B4-BE49-F238E27FC236}">
                <a16:creationId xmlns:a16="http://schemas.microsoft.com/office/drawing/2014/main" id="{2C509E7A-337A-4664-BEC2-03F9BCA0A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71632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41" name="Freeform 11">
            <a:extLst>
              <a:ext uri="{FF2B5EF4-FFF2-40B4-BE49-F238E27FC236}">
                <a16:creationId xmlns:a16="http://schemas.microsoft.com/office/drawing/2014/main" id="{D9AB99AB-E300-4B19-97C3-9A12EA3C7B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2716320"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pic>
        <p:nvPicPr>
          <p:cNvPr id="5" name="Picture 4">
            <a:extLst>
              <a:ext uri="{FF2B5EF4-FFF2-40B4-BE49-F238E27FC236}">
                <a16:creationId xmlns:a16="http://schemas.microsoft.com/office/drawing/2014/main" id="{D3B16AC3-76EE-635D-1FB6-FBFA49C56029}"/>
              </a:ext>
            </a:extLst>
          </p:cNvPr>
          <p:cNvPicPr>
            <a:picLocks noChangeAspect="1"/>
          </p:cNvPicPr>
          <p:nvPr/>
        </p:nvPicPr>
        <p:blipFill rotWithShape="1">
          <a:blip r:embed="rId2"/>
          <a:srcRect l="14814" r="62872"/>
          <a:stretch/>
        </p:blipFill>
        <p:spPr>
          <a:xfrm>
            <a:off x="20" y="1730"/>
            <a:ext cx="2720524" cy="6858000"/>
          </a:xfrm>
          <a:prstGeom prst="rect">
            <a:avLst/>
          </a:prstGeom>
        </p:spPr>
      </p:pic>
      <p:sp>
        <p:nvSpPr>
          <p:cNvPr id="3" name="Content Placeholder 2"/>
          <p:cNvSpPr>
            <a:spLocks noGrp="1"/>
          </p:cNvSpPr>
          <p:nvPr>
            <p:ph idx="1"/>
          </p:nvPr>
        </p:nvSpPr>
        <p:spPr>
          <a:xfrm>
            <a:off x="4656667" y="2133600"/>
            <a:ext cx="6847944" cy="3777622"/>
          </a:xfrm>
        </p:spPr>
        <p:txBody>
          <a:bodyPr>
            <a:normAutofit/>
          </a:bodyPr>
          <a:lstStyle/>
          <a:p>
            <a:r>
              <a:rPr lang="en-US" dirty="0"/>
              <a:t>A tiny digital image or icon known as a "Emoji" is used in electronic communication to convey a thought or feeling. </a:t>
            </a:r>
          </a:p>
          <a:p>
            <a:r>
              <a:rPr lang="en-US" dirty="0"/>
              <a:t>In the past year, emojis have gained such popularity that many businesses now experience "FOMO," as Dr. Freberg may put it. The term "Fear of Missing Out" (FOMO) is especially apparent in the latest emoji marketing. Despite the fact that our culture is dependent on emoji usage in text, the emoji phenomenon began in 2001 with the introduction of the first smartphones.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7C8337-0296-4343-B5D0-9BC673F2A66B}"/>
              </a:ext>
            </a:extLst>
          </p:cNvPr>
          <p:cNvSpPr>
            <a:spLocks noGrp="1"/>
          </p:cNvSpPr>
          <p:nvPr>
            <p:ph type="title"/>
          </p:nvPr>
        </p:nvSpPr>
        <p:spPr/>
        <p:txBody>
          <a:bodyPr>
            <a:normAutofit/>
          </a:bodyPr>
          <a:lstStyle/>
          <a:p>
            <a:r>
              <a:rPr lang="en-US" sz="5400" dirty="0">
                <a:latin typeface="Times New Roman" panose="02020603050405020304" pitchFamily="18" charset="0"/>
                <a:cs typeface="Times New Roman" panose="02020603050405020304" pitchFamily="18" charset="0"/>
              </a:rPr>
              <a:t>OBJECTIVE</a:t>
            </a:r>
          </a:p>
        </p:txBody>
      </p:sp>
      <p:graphicFrame>
        <p:nvGraphicFramePr>
          <p:cNvPr id="5" name="Content Placeholder 2">
            <a:extLst>
              <a:ext uri="{FF2B5EF4-FFF2-40B4-BE49-F238E27FC236}">
                <a16:creationId xmlns:a16="http://schemas.microsoft.com/office/drawing/2014/main" id="{2BE95B54-E68B-85D8-8199-4DA6A181771D}"/>
              </a:ext>
            </a:extLst>
          </p:cNvPr>
          <p:cNvGraphicFramePr>
            <a:graphicFrameLocks noGrp="1"/>
          </p:cNvGraphicFramePr>
          <p:nvPr>
            <p:ph idx="1"/>
            <p:extLst>
              <p:ext uri="{D42A27DB-BD31-4B8C-83A1-F6EECF244321}">
                <p14:modId xmlns:p14="http://schemas.microsoft.com/office/powerpoint/2010/main" val="344773336"/>
              </p:ext>
            </p:extLst>
          </p:nvPr>
        </p:nvGraphicFramePr>
        <p:xfrm>
          <a:off x="2589212" y="2133599"/>
          <a:ext cx="8915400" cy="438727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891640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50" name="Rectangle 8">
            <a:extLst>
              <a:ext uri="{FF2B5EF4-FFF2-40B4-BE49-F238E27FC236}">
                <a16:creationId xmlns:a16="http://schemas.microsoft.com/office/drawing/2014/main" id="{F7E42047-F7E7-4687-BBE0-D4BDC8E77B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20" y="-1"/>
            <a:ext cx="1220724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51" name="Group 10">
            <a:extLst>
              <a:ext uri="{FF2B5EF4-FFF2-40B4-BE49-F238E27FC236}">
                <a16:creationId xmlns:a16="http://schemas.microsoft.com/office/drawing/2014/main" id="{8D6F839A-C8D9-4FBC-8EFD-9E56D12F4CD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906785" y="228600"/>
            <a:ext cx="2851523" cy="6638625"/>
            <a:chOff x="2487613" y="285750"/>
            <a:chExt cx="2428875" cy="5654676"/>
          </a:xfrm>
        </p:grpSpPr>
        <p:sp>
          <p:nvSpPr>
            <p:cNvPr id="12" name="Freeform 11">
              <a:extLst>
                <a:ext uri="{FF2B5EF4-FFF2-40B4-BE49-F238E27FC236}">
                  <a16:creationId xmlns:a16="http://schemas.microsoft.com/office/drawing/2014/main" id="{D1F0D09B-BA85-41B1-A8DE-73728B72E5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13" name="Freeform 12">
              <a:extLst>
                <a:ext uri="{FF2B5EF4-FFF2-40B4-BE49-F238E27FC236}">
                  <a16:creationId xmlns:a16="http://schemas.microsoft.com/office/drawing/2014/main" id="{FB2D0F0C-3A27-4FC3-A6A3-D2095D9B24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14" name="Freeform 13">
              <a:extLst>
                <a:ext uri="{FF2B5EF4-FFF2-40B4-BE49-F238E27FC236}">
                  <a16:creationId xmlns:a16="http://schemas.microsoft.com/office/drawing/2014/main" id="{FA1C69EF-E6E6-4BDD-B62F-637FC9F3C3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15" name="Freeform 14">
              <a:extLst>
                <a:ext uri="{FF2B5EF4-FFF2-40B4-BE49-F238E27FC236}">
                  <a16:creationId xmlns:a16="http://schemas.microsoft.com/office/drawing/2014/main" id="{75B4F36E-07F6-4E6F-A9D9-A7F6D9585A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16" name="Freeform 15">
              <a:extLst>
                <a:ext uri="{FF2B5EF4-FFF2-40B4-BE49-F238E27FC236}">
                  <a16:creationId xmlns:a16="http://schemas.microsoft.com/office/drawing/2014/main" id="{7D9136C7-12F1-4F21-A438-ED7668DDFA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17" name="Freeform 16">
              <a:extLst>
                <a:ext uri="{FF2B5EF4-FFF2-40B4-BE49-F238E27FC236}">
                  <a16:creationId xmlns:a16="http://schemas.microsoft.com/office/drawing/2014/main" id="{C718EF12-B769-45D9-9B6E-7AEAA3108A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18" name="Freeform 17">
              <a:extLst>
                <a:ext uri="{FF2B5EF4-FFF2-40B4-BE49-F238E27FC236}">
                  <a16:creationId xmlns:a16="http://schemas.microsoft.com/office/drawing/2014/main" id="{534EAD53-3968-459E-B27C-09126A0FE3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19" name="Freeform 18">
              <a:extLst>
                <a:ext uri="{FF2B5EF4-FFF2-40B4-BE49-F238E27FC236}">
                  <a16:creationId xmlns:a16="http://schemas.microsoft.com/office/drawing/2014/main" id="{67658BFE-59E2-4A2D-9E8A-18F81C350B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20" name="Freeform 19">
              <a:extLst>
                <a:ext uri="{FF2B5EF4-FFF2-40B4-BE49-F238E27FC236}">
                  <a16:creationId xmlns:a16="http://schemas.microsoft.com/office/drawing/2014/main" id="{3FEC8A9E-385D-4407-9671-E302380229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21" name="Freeform 20">
              <a:extLst>
                <a:ext uri="{FF2B5EF4-FFF2-40B4-BE49-F238E27FC236}">
                  <a16:creationId xmlns:a16="http://schemas.microsoft.com/office/drawing/2014/main" id="{EFC82234-632C-4B76-A8FF-2C9C0DCA68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22" name="Freeform 21">
              <a:extLst>
                <a:ext uri="{FF2B5EF4-FFF2-40B4-BE49-F238E27FC236}">
                  <a16:creationId xmlns:a16="http://schemas.microsoft.com/office/drawing/2014/main" id="{662A4DB3-C195-4230-953D-307E4100FE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23" name="Freeform 22">
              <a:extLst>
                <a:ext uri="{FF2B5EF4-FFF2-40B4-BE49-F238E27FC236}">
                  <a16:creationId xmlns:a16="http://schemas.microsoft.com/office/drawing/2014/main" id="{94D310CF-9541-4CD7-855B-E2E1EF3437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25" name="Group 24">
            <a:extLst>
              <a:ext uri="{FF2B5EF4-FFF2-40B4-BE49-F238E27FC236}">
                <a16:creationId xmlns:a16="http://schemas.microsoft.com/office/drawing/2014/main" id="{70EDA856-A216-4EEC-9AB6-A59FFC70361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47733" y="-786"/>
            <a:ext cx="2356675" cy="6854040"/>
            <a:chOff x="6627813" y="194833"/>
            <a:chExt cx="1952625" cy="5678918"/>
          </a:xfrm>
        </p:grpSpPr>
        <p:sp>
          <p:nvSpPr>
            <p:cNvPr id="26" name="Freeform 27">
              <a:extLst>
                <a:ext uri="{FF2B5EF4-FFF2-40B4-BE49-F238E27FC236}">
                  <a16:creationId xmlns:a16="http://schemas.microsoft.com/office/drawing/2014/main" id="{36F815B8-AFA8-45E9-A3D1-977F2D1921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27" name="Freeform 28">
              <a:extLst>
                <a:ext uri="{FF2B5EF4-FFF2-40B4-BE49-F238E27FC236}">
                  <a16:creationId xmlns:a16="http://schemas.microsoft.com/office/drawing/2014/main" id="{5D8FF653-8B3F-4B96-904D-1A4482EAEE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28" name="Freeform 29">
              <a:extLst>
                <a:ext uri="{FF2B5EF4-FFF2-40B4-BE49-F238E27FC236}">
                  <a16:creationId xmlns:a16="http://schemas.microsoft.com/office/drawing/2014/main" id="{4DD2E775-AB45-4AF1-B5B7-54948CFB98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29" name="Freeform 30">
              <a:extLst>
                <a:ext uri="{FF2B5EF4-FFF2-40B4-BE49-F238E27FC236}">
                  <a16:creationId xmlns:a16="http://schemas.microsoft.com/office/drawing/2014/main" id="{7BDE7E7B-E3AA-4A24-8F9D-CE77C96CA2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30" name="Freeform 31">
              <a:extLst>
                <a:ext uri="{FF2B5EF4-FFF2-40B4-BE49-F238E27FC236}">
                  <a16:creationId xmlns:a16="http://schemas.microsoft.com/office/drawing/2014/main" id="{D129CAA9-35E5-48CE-88AE-9806695CB8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31" name="Freeform 32">
              <a:extLst>
                <a:ext uri="{FF2B5EF4-FFF2-40B4-BE49-F238E27FC236}">
                  <a16:creationId xmlns:a16="http://schemas.microsoft.com/office/drawing/2014/main" id="{A73989FF-4EFF-4181-81A4-72EF2E67DB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32" name="Freeform 33">
              <a:extLst>
                <a:ext uri="{FF2B5EF4-FFF2-40B4-BE49-F238E27FC236}">
                  <a16:creationId xmlns:a16="http://schemas.microsoft.com/office/drawing/2014/main" id="{8C2C17BD-8FA0-4F42-B2CD-5E5A9F5429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33" name="Freeform 34">
              <a:extLst>
                <a:ext uri="{FF2B5EF4-FFF2-40B4-BE49-F238E27FC236}">
                  <a16:creationId xmlns:a16="http://schemas.microsoft.com/office/drawing/2014/main" id="{EEE99CF3-AD71-46FB-8E7D-67825F7816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34" name="Freeform 35">
              <a:extLst>
                <a:ext uri="{FF2B5EF4-FFF2-40B4-BE49-F238E27FC236}">
                  <a16:creationId xmlns:a16="http://schemas.microsoft.com/office/drawing/2014/main" id="{D0F9D5ED-7591-4E88-9FDA-4C1DC47E9D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35" name="Freeform 36">
              <a:extLst>
                <a:ext uri="{FF2B5EF4-FFF2-40B4-BE49-F238E27FC236}">
                  <a16:creationId xmlns:a16="http://schemas.microsoft.com/office/drawing/2014/main" id="{88FA7C13-D80D-4514-B9DB-87AE076ACE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36" name="Freeform 37">
              <a:extLst>
                <a:ext uri="{FF2B5EF4-FFF2-40B4-BE49-F238E27FC236}">
                  <a16:creationId xmlns:a16="http://schemas.microsoft.com/office/drawing/2014/main" id="{202C78DF-D842-450B-A87D-E035719E4E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37" name="Freeform 38">
              <a:extLst>
                <a:ext uri="{FF2B5EF4-FFF2-40B4-BE49-F238E27FC236}">
                  <a16:creationId xmlns:a16="http://schemas.microsoft.com/office/drawing/2014/main" id="{A4789F83-2423-47F8-8958-48E477BAE0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2" name="Title 1">
            <a:extLst>
              <a:ext uri="{FF2B5EF4-FFF2-40B4-BE49-F238E27FC236}">
                <a16:creationId xmlns:a16="http://schemas.microsoft.com/office/drawing/2014/main" id="{435828E0-9EDB-4052-9503-50B0FFF49299}"/>
              </a:ext>
            </a:extLst>
          </p:cNvPr>
          <p:cNvSpPr>
            <a:spLocks noGrp="1"/>
          </p:cNvSpPr>
          <p:nvPr>
            <p:ph type="title"/>
          </p:nvPr>
        </p:nvSpPr>
        <p:spPr>
          <a:xfrm>
            <a:off x="4659520" y="624110"/>
            <a:ext cx="6845092" cy="1280890"/>
          </a:xfrm>
        </p:spPr>
        <p:txBody>
          <a:bodyPr>
            <a:normAutofit/>
          </a:bodyPr>
          <a:lstStyle/>
          <a:p>
            <a:r>
              <a:rPr lang="en-US">
                <a:latin typeface="Times New Roman" panose="02020603050405020304" pitchFamily="18" charset="0"/>
                <a:cs typeface="Times New Roman" panose="02020603050405020304" pitchFamily="18" charset="0"/>
              </a:rPr>
              <a:t>APPROACH</a:t>
            </a:r>
            <a:endParaRPr lang="en-US"/>
          </a:p>
        </p:txBody>
      </p:sp>
      <p:sp>
        <p:nvSpPr>
          <p:cNvPr id="39" name="Rectangle 38">
            <a:extLst>
              <a:ext uri="{FF2B5EF4-FFF2-40B4-BE49-F238E27FC236}">
                <a16:creationId xmlns:a16="http://schemas.microsoft.com/office/drawing/2014/main" id="{2C509E7A-337A-4664-BEC2-03F9BCA0A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71632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41" name="Freeform 11">
            <a:extLst>
              <a:ext uri="{FF2B5EF4-FFF2-40B4-BE49-F238E27FC236}">
                <a16:creationId xmlns:a16="http://schemas.microsoft.com/office/drawing/2014/main" id="{D9AB99AB-E300-4B19-97C3-9A12EA3C7B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2716320"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pic>
        <p:nvPicPr>
          <p:cNvPr id="52" name="Picture 4" descr="One in a crowd">
            <a:extLst>
              <a:ext uri="{FF2B5EF4-FFF2-40B4-BE49-F238E27FC236}">
                <a16:creationId xmlns:a16="http://schemas.microsoft.com/office/drawing/2014/main" id="{B4820D80-018B-CECF-2F33-40BB209BEA7E}"/>
              </a:ext>
            </a:extLst>
          </p:cNvPr>
          <p:cNvPicPr>
            <a:picLocks noChangeAspect="1"/>
          </p:cNvPicPr>
          <p:nvPr/>
        </p:nvPicPr>
        <p:blipFill rotWithShape="1">
          <a:blip r:embed="rId2"/>
          <a:srcRect l="39219" r="31029"/>
          <a:stretch/>
        </p:blipFill>
        <p:spPr>
          <a:xfrm>
            <a:off x="20" y="1730"/>
            <a:ext cx="2720524" cy="6858000"/>
          </a:xfrm>
          <a:prstGeom prst="rect">
            <a:avLst/>
          </a:prstGeom>
        </p:spPr>
      </p:pic>
      <p:sp>
        <p:nvSpPr>
          <p:cNvPr id="53" name="Content Placeholder 2">
            <a:extLst>
              <a:ext uri="{FF2B5EF4-FFF2-40B4-BE49-F238E27FC236}">
                <a16:creationId xmlns:a16="http://schemas.microsoft.com/office/drawing/2014/main" id="{3457384E-8F59-40F2-A3AC-B5E8178DB118}"/>
              </a:ext>
            </a:extLst>
          </p:cNvPr>
          <p:cNvSpPr>
            <a:spLocks noGrp="1"/>
          </p:cNvSpPr>
          <p:nvPr>
            <p:ph idx="1"/>
          </p:nvPr>
        </p:nvSpPr>
        <p:spPr>
          <a:xfrm>
            <a:off x="4656667" y="2133600"/>
            <a:ext cx="6847944" cy="3777622"/>
          </a:xfrm>
        </p:spPr>
        <p:txBody>
          <a:bodyPr>
            <a:normAutofit/>
          </a:bodyPr>
          <a:lstStyle/>
          <a:p>
            <a:r>
              <a:rPr lang="en-US" dirty="0"/>
              <a:t>We are developing a deep learning model that can identify human facial expressions and match them to the appropriate emojis.</a:t>
            </a:r>
          </a:p>
          <a:p>
            <a:r>
              <a:rPr lang="en-US" dirty="0"/>
              <a:t>The FER2013 dataset is a popular dataset for facial expression recognition research. It contains over 30,000 images of faces with different expressions. The images are labeled with one of seven emotions: angry, disgusted, fearful, happy, sad, surprised, or neutral.</a:t>
            </a:r>
          </a:p>
          <a:p>
            <a:endParaRPr lang="en-US" dirty="0"/>
          </a:p>
          <a:p>
            <a:endParaRPr lang="en-US" dirty="0"/>
          </a:p>
        </p:txBody>
      </p:sp>
    </p:spTree>
    <p:extLst>
      <p:ext uri="{BB962C8B-B14F-4D97-AF65-F5344CB8AC3E}">
        <p14:creationId xmlns:p14="http://schemas.microsoft.com/office/powerpoint/2010/main" val="21603865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F966DD2F-FBF5-41CE-A3F4-565352D95D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9DD311E-26D0-4309-B0C1-1013B1F0951E}"/>
              </a:ext>
            </a:extLst>
          </p:cNvPr>
          <p:cNvSpPr>
            <a:spLocks noGrp="1"/>
          </p:cNvSpPr>
          <p:nvPr>
            <p:ph type="title"/>
          </p:nvPr>
        </p:nvSpPr>
        <p:spPr>
          <a:xfrm>
            <a:off x="1794897" y="624110"/>
            <a:ext cx="9712998" cy="1280890"/>
          </a:xfrm>
        </p:spPr>
        <p:txBody>
          <a:bodyPr>
            <a:normAutofit/>
          </a:bodyPr>
          <a:lstStyle/>
          <a:p>
            <a:r>
              <a:rPr lang="en-US" dirty="0"/>
              <a:t>FACIAL EMOTIONS </a:t>
            </a:r>
          </a:p>
        </p:txBody>
      </p:sp>
      <p:sp>
        <p:nvSpPr>
          <p:cNvPr id="13" name="Rectangle 12">
            <a:extLst>
              <a:ext uri="{FF2B5EF4-FFF2-40B4-BE49-F238E27FC236}">
                <a16:creationId xmlns:a16="http://schemas.microsoft.com/office/drawing/2014/main" id="{F46FCE2B-F2D2-466E-B0AA-8E341DB498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15" name="Freeform 11">
            <a:extLst>
              <a:ext uri="{FF2B5EF4-FFF2-40B4-BE49-F238E27FC236}">
                <a16:creationId xmlns:a16="http://schemas.microsoft.com/office/drawing/2014/main" id="{2BD31C98-199A-4722-A1A5-4393A43E74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graphicFrame>
        <p:nvGraphicFramePr>
          <p:cNvPr id="6" name="Content Placeholder 3">
            <a:extLst>
              <a:ext uri="{FF2B5EF4-FFF2-40B4-BE49-F238E27FC236}">
                <a16:creationId xmlns:a16="http://schemas.microsoft.com/office/drawing/2014/main" id="{67C38BAA-48AD-FB8B-FAF0-8454F1B1FEBA}"/>
              </a:ext>
            </a:extLst>
          </p:cNvPr>
          <p:cNvGraphicFramePr>
            <a:graphicFrameLocks noGrp="1"/>
          </p:cNvGraphicFramePr>
          <p:nvPr>
            <p:ph idx="1"/>
            <p:extLst>
              <p:ext uri="{D42A27DB-BD31-4B8C-83A1-F6EECF244321}">
                <p14:modId xmlns:p14="http://schemas.microsoft.com/office/powerpoint/2010/main" val="2304954208"/>
              </p:ext>
            </p:extLst>
          </p:nvPr>
        </p:nvGraphicFramePr>
        <p:xfrm>
          <a:off x="857251" y="1838325"/>
          <a:ext cx="10315574" cy="439556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16344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D306B45-25EE-434D-ABA9-A27B79320C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99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079F48-139A-4F92-BB60-4419FB71A299}"/>
              </a:ext>
            </a:extLst>
          </p:cNvPr>
          <p:cNvSpPr>
            <a:spLocks noGrp="1"/>
          </p:cNvSpPr>
          <p:nvPr>
            <p:ph type="title"/>
          </p:nvPr>
        </p:nvSpPr>
        <p:spPr>
          <a:xfrm>
            <a:off x="1046019" y="942108"/>
            <a:ext cx="3256550" cy="4969113"/>
          </a:xfrm>
        </p:spPr>
        <p:txBody>
          <a:bodyPr anchor="ctr">
            <a:normAutofit/>
          </a:bodyPr>
          <a:lstStyle/>
          <a:p>
            <a:r>
              <a:rPr lang="en-US">
                <a:solidFill>
                  <a:schemeClr val="tx2">
                    <a:lumMod val="75000"/>
                  </a:schemeClr>
                </a:solidFill>
                <a:latin typeface="Times New Roman" panose="02020603050405020304" pitchFamily="18" charset="0"/>
                <a:cs typeface="Times New Roman" panose="02020603050405020304" pitchFamily="18" charset="0"/>
              </a:rPr>
              <a:t>LIBRARIES USED:</a:t>
            </a:r>
          </a:p>
        </p:txBody>
      </p:sp>
      <p:sp>
        <p:nvSpPr>
          <p:cNvPr id="11" name="Rectangle 10">
            <a:extLst>
              <a:ext uri="{FF2B5EF4-FFF2-40B4-BE49-F238E27FC236}">
                <a16:creationId xmlns:a16="http://schemas.microsoft.com/office/drawing/2014/main" id="{0A42F85E-4939-431E-8B4A-EC07C8E0AB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cxnSp>
        <p:nvCxnSpPr>
          <p:cNvPr id="13" name="Straight Connector 12">
            <a:extLst>
              <a:ext uri="{FF2B5EF4-FFF2-40B4-BE49-F238E27FC236}">
                <a16:creationId xmlns:a16="http://schemas.microsoft.com/office/drawing/2014/main" id="{27EBB3F9-D6F7-4F6A-8843-9FEBA15E496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871831"/>
            <a:ext cx="0" cy="3200400"/>
          </a:xfrm>
          <a:prstGeom prst="line">
            <a:avLst/>
          </a:prstGeom>
          <a:ln w="15875">
            <a:solidFill>
              <a:schemeClr val="accent4"/>
            </a:solidFill>
          </a:ln>
        </p:spPr>
        <p:style>
          <a:lnRef idx="1">
            <a:schemeClr val="accent1"/>
          </a:lnRef>
          <a:fillRef idx="0">
            <a:schemeClr val="accent1"/>
          </a:fillRef>
          <a:effectRef idx="0">
            <a:schemeClr val="accent1"/>
          </a:effectRef>
          <a:fontRef idx="minor">
            <a:schemeClr val="tx1"/>
          </a:fontRef>
        </p:style>
      </p:cxnSp>
      <p:grpSp>
        <p:nvGrpSpPr>
          <p:cNvPr id="15" name="Group 14">
            <a:extLst>
              <a:ext uri="{FF2B5EF4-FFF2-40B4-BE49-F238E27FC236}">
                <a16:creationId xmlns:a16="http://schemas.microsoft.com/office/drawing/2014/main" id="{5D2B17EF-74EB-4C33-B2E2-8E727B2E7D6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6009967" y="0"/>
            <a:ext cx="6176982" cy="6853245"/>
            <a:chOff x="2487613" y="285750"/>
            <a:chExt cx="2428876" cy="5654676"/>
          </a:xfrm>
          <a:solidFill>
            <a:schemeClr val="bg1">
              <a:alpha val="30000"/>
            </a:schemeClr>
          </a:solidFill>
        </p:grpSpPr>
        <p:sp>
          <p:nvSpPr>
            <p:cNvPr id="16" name="Freeform 11">
              <a:extLst>
                <a:ext uri="{FF2B5EF4-FFF2-40B4-BE49-F238E27FC236}">
                  <a16:creationId xmlns:a16="http://schemas.microsoft.com/office/drawing/2014/main" id="{0A5F1F8A-3206-4B86-883F-65E98BB6E4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grpFill/>
            <a:ln>
              <a:noFill/>
            </a:ln>
          </p:spPr>
        </p:sp>
        <p:sp>
          <p:nvSpPr>
            <p:cNvPr id="17" name="Freeform 12">
              <a:extLst>
                <a:ext uri="{FF2B5EF4-FFF2-40B4-BE49-F238E27FC236}">
                  <a16:creationId xmlns:a16="http://schemas.microsoft.com/office/drawing/2014/main" id="{6935F8C7-CC88-4243-9786-F3CDBF04A0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grpFill/>
            <a:ln>
              <a:noFill/>
            </a:ln>
          </p:spPr>
        </p:sp>
        <p:sp>
          <p:nvSpPr>
            <p:cNvPr id="18" name="Freeform 13">
              <a:extLst>
                <a:ext uri="{FF2B5EF4-FFF2-40B4-BE49-F238E27FC236}">
                  <a16:creationId xmlns:a16="http://schemas.microsoft.com/office/drawing/2014/main" id="{9AF7BAD9-71B3-40D8-A089-EFF7FE67BD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grpFill/>
            <a:ln>
              <a:noFill/>
            </a:ln>
          </p:spPr>
        </p:sp>
        <p:sp>
          <p:nvSpPr>
            <p:cNvPr id="19" name="Freeform 14">
              <a:extLst>
                <a:ext uri="{FF2B5EF4-FFF2-40B4-BE49-F238E27FC236}">
                  <a16:creationId xmlns:a16="http://schemas.microsoft.com/office/drawing/2014/main" id="{6467094F-AEF0-4D3B-BB76-8B3C1F08B9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grpFill/>
            <a:ln>
              <a:noFill/>
            </a:ln>
          </p:spPr>
        </p:sp>
        <p:sp>
          <p:nvSpPr>
            <p:cNvPr id="20" name="Freeform 15">
              <a:extLst>
                <a:ext uri="{FF2B5EF4-FFF2-40B4-BE49-F238E27FC236}">
                  <a16:creationId xmlns:a16="http://schemas.microsoft.com/office/drawing/2014/main" id="{36F56AF9-DEF1-44E7-BF42-6AAC1AA9D1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grpFill/>
            <a:ln>
              <a:noFill/>
            </a:ln>
          </p:spPr>
        </p:sp>
        <p:sp>
          <p:nvSpPr>
            <p:cNvPr id="21" name="Freeform 16">
              <a:extLst>
                <a:ext uri="{FF2B5EF4-FFF2-40B4-BE49-F238E27FC236}">
                  <a16:creationId xmlns:a16="http://schemas.microsoft.com/office/drawing/2014/main" id="{A43EBE71-20BA-4A40-A513-516678089D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grpFill/>
            <a:ln>
              <a:noFill/>
            </a:ln>
          </p:spPr>
        </p:sp>
        <p:sp>
          <p:nvSpPr>
            <p:cNvPr id="22" name="Freeform 17">
              <a:extLst>
                <a:ext uri="{FF2B5EF4-FFF2-40B4-BE49-F238E27FC236}">
                  <a16:creationId xmlns:a16="http://schemas.microsoft.com/office/drawing/2014/main" id="{1DB39648-7B38-4D0B-93C5-048EC4A45C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grpFill/>
            <a:ln>
              <a:noFill/>
            </a:ln>
          </p:spPr>
        </p:sp>
        <p:sp>
          <p:nvSpPr>
            <p:cNvPr id="23" name="Freeform 18">
              <a:extLst>
                <a:ext uri="{FF2B5EF4-FFF2-40B4-BE49-F238E27FC236}">
                  <a16:creationId xmlns:a16="http://schemas.microsoft.com/office/drawing/2014/main" id="{8DD2661F-DE5F-45EA-B30B-7C65896388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grpFill/>
            <a:ln>
              <a:noFill/>
            </a:ln>
          </p:spPr>
        </p:sp>
        <p:sp>
          <p:nvSpPr>
            <p:cNvPr id="24" name="Freeform 19">
              <a:extLst>
                <a:ext uri="{FF2B5EF4-FFF2-40B4-BE49-F238E27FC236}">
                  <a16:creationId xmlns:a16="http://schemas.microsoft.com/office/drawing/2014/main" id="{ABF0A0E5-E68E-4183-A913-228692FD85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4" y="468286"/>
              <a:ext cx="1768475" cy="4262464"/>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grpFill/>
            <a:ln>
              <a:noFill/>
            </a:ln>
          </p:spPr>
        </p:sp>
        <p:sp>
          <p:nvSpPr>
            <p:cNvPr id="25" name="Freeform 20">
              <a:extLst>
                <a:ext uri="{FF2B5EF4-FFF2-40B4-BE49-F238E27FC236}">
                  <a16:creationId xmlns:a16="http://schemas.microsoft.com/office/drawing/2014/main" id="{615D8F55-8ACD-4EFE-A832-06E785479E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grpFill/>
            <a:ln>
              <a:noFill/>
            </a:ln>
          </p:spPr>
        </p:sp>
        <p:sp>
          <p:nvSpPr>
            <p:cNvPr id="26" name="Freeform 21">
              <a:extLst>
                <a:ext uri="{FF2B5EF4-FFF2-40B4-BE49-F238E27FC236}">
                  <a16:creationId xmlns:a16="http://schemas.microsoft.com/office/drawing/2014/main" id="{0FDF4201-8CEC-474B-A6B1-88039B7041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grpFill/>
            <a:ln>
              <a:noFill/>
            </a:ln>
          </p:spPr>
        </p:sp>
        <p:sp>
          <p:nvSpPr>
            <p:cNvPr id="27" name="Freeform 22">
              <a:extLst>
                <a:ext uri="{FF2B5EF4-FFF2-40B4-BE49-F238E27FC236}">
                  <a16:creationId xmlns:a16="http://schemas.microsoft.com/office/drawing/2014/main" id="{0F60AEA4-B25F-417E-93FC-59686DFBE5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grpFill/>
            <a:ln>
              <a:noFill/>
            </a:ln>
          </p:spPr>
        </p:sp>
      </p:grpSp>
      <p:sp>
        <p:nvSpPr>
          <p:cNvPr id="4" name="Content Placeholder 3">
            <a:extLst>
              <a:ext uri="{FF2B5EF4-FFF2-40B4-BE49-F238E27FC236}">
                <a16:creationId xmlns:a16="http://schemas.microsoft.com/office/drawing/2014/main" id="{E413CE5A-19D0-4545-B583-480EA2AB147A}"/>
              </a:ext>
            </a:extLst>
          </p:cNvPr>
          <p:cNvSpPr>
            <a:spLocks noGrp="1"/>
          </p:cNvSpPr>
          <p:nvPr>
            <p:ph idx="1"/>
          </p:nvPr>
        </p:nvSpPr>
        <p:spPr>
          <a:xfrm>
            <a:off x="5049062" y="942108"/>
            <a:ext cx="6455549" cy="4969114"/>
          </a:xfrm>
        </p:spPr>
        <p:txBody>
          <a:bodyPr anchor="ctr">
            <a:noAutofit/>
          </a:bodyPr>
          <a:lstStyle/>
          <a:p>
            <a:r>
              <a:rPr lang="en-US" sz="3200" dirty="0">
                <a:solidFill>
                  <a:schemeClr val="tx2">
                    <a:lumMod val="75000"/>
                  </a:schemeClr>
                </a:solidFill>
                <a:latin typeface="Times New Roman" panose="02020603050405020304" pitchFamily="18" charset="0"/>
                <a:cs typeface="Times New Roman" panose="02020603050405020304" pitchFamily="18" charset="0"/>
              </a:rPr>
              <a:t>Pandas</a:t>
            </a:r>
          </a:p>
          <a:p>
            <a:r>
              <a:rPr lang="en-US" sz="3200" dirty="0">
                <a:solidFill>
                  <a:schemeClr val="tx2">
                    <a:lumMod val="75000"/>
                  </a:schemeClr>
                </a:solidFill>
                <a:latin typeface="Times New Roman" panose="02020603050405020304" pitchFamily="18" charset="0"/>
                <a:cs typeface="Times New Roman" panose="02020603050405020304" pitchFamily="18" charset="0"/>
              </a:rPr>
              <a:t>NumPy</a:t>
            </a:r>
          </a:p>
          <a:p>
            <a:r>
              <a:rPr lang="en-US" sz="3200" dirty="0">
                <a:solidFill>
                  <a:schemeClr val="tx2">
                    <a:lumMod val="75000"/>
                  </a:schemeClr>
                </a:solidFill>
                <a:latin typeface="Times New Roman" panose="02020603050405020304" pitchFamily="18" charset="0"/>
                <a:cs typeface="Times New Roman" panose="02020603050405020304" pitchFamily="18" charset="0"/>
              </a:rPr>
              <a:t>CV2</a:t>
            </a:r>
          </a:p>
          <a:p>
            <a:r>
              <a:rPr lang="en-US" sz="3200" dirty="0">
                <a:solidFill>
                  <a:schemeClr val="tx2">
                    <a:lumMod val="75000"/>
                  </a:schemeClr>
                </a:solidFill>
                <a:latin typeface="Times New Roman" panose="02020603050405020304" pitchFamily="18" charset="0"/>
                <a:cs typeface="Times New Roman" panose="02020603050405020304" pitchFamily="18" charset="0"/>
              </a:rPr>
              <a:t>datetime</a:t>
            </a:r>
          </a:p>
          <a:p>
            <a:r>
              <a:rPr lang="en-US" sz="3200" dirty="0">
                <a:solidFill>
                  <a:schemeClr val="tx2">
                    <a:lumMod val="75000"/>
                  </a:schemeClr>
                </a:solidFill>
                <a:latin typeface="Times New Roman" panose="02020603050405020304" pitchFamily="18" charset="0"/>
                <a:cs typeface="Times New Roman" panose="02020603050405020304" pitchFamily="18" charset="0"/>
              </a:rPr>
              <a:t>TensorFlow</a:t>
            </a:r>
          </a:p>
          <a:p>
            <a:r>
              <a:rPr lang="en-US" sz="3200" dirty="0">
                <a:solidFill>
                  <a:schemeClr val="tx2">
                    <a:lumMod val="75000"/>
                  </a:schemeClr>
                </a:solidFill>
                <a:latin typeface="Times New Roman" panose="02020603050405020304" pitchFamily="18" charset="0"/>
                <a:cs typeface="Times New Roman" panose="02020603050405020304" pitchFamily="18" charset="0"/>
              </a:rPr>
              <a:t>Tkinter</a:t>
            </a:r>
          </a:p>
          <a:p>
            <a:r>
              <a:rPr lang="en-US" sz="3200" dirty="0">
                <a:solidFill>
                  <a:schemeClr val="tx2">
                    <a:lumMod val="75000"/>
                  </a:schemeClr>
                </a:solidFill>
                <a:latin typeface="Times New Roman" panose="02020603050405020304" pitchFamily="18" charset="0"/>
                <a:cs typeface="Times New Roman" panose="02020603050405020304" pitchFamily="18" charset="0"/>
              </a:rPr>
              <a:t>OS</a:t>
            </a:r>
          </a:p>
          <a:p>
            <a:r>
              <a:rPr lang="en-US" sz="3200" dirty="0">
                <a:solidFill>
                  <a:schemeClr val="tx2">
                    <a:lumMod val="75000"/>
                  </a:schemeClr>
                </a:solidFill>
                <a:latin typeface="Times New Roman" panose="02020603050405020304" pitchFamily="18" charset="0"/>
                <a:cs typeface="Times New Roman" panose="02020603050405020304" pitchFamily="18" charset="0"/>
              </a:rPr>
              <a:t>Seaborn</a:t>
            </a:r>
          </a:p>
          <a:p>
            <a:r>
              <a:rPr lang="en-US" sz="3200" dirty="0">
                <a:solidFill>
                  <a:schemeClr val="tx2">
                    <a:lumMod val="75000"/>
                  </a:schemeClr>
                </a:solidFill>
                <a:latin typeface="Times New Roman" panose="02020603050405020304" pitchFamily="18" charset="0"/>
                <a:cs typeface="Times New Roman" panose="02020603050405020304" pitchFamily="18" charset="0"/>
              </a:rPr>
              <a:t>Matplotlib</a:t>
            </a:r>
          </a:p>
        </p:txBody>
      </p:sp>
    </p:spTree>
    <p:extLst>
      <p:ext uri="{BB962C8B-B14F-4D97-AF65-F5344CB8AC3E}">
        <p14:creationId xmlns:p14="http://schemas.microsoft.com/office/powerpoint/2010/main" val="38223775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24" name="Rectangle 8">
            <a:extLst>
              <a:ext uri="{FF2B5EF4-FFF2-40B4-BE49-F238E27FC236}">
                <a16:creationId xmlns:a16="http://schemas.microsoft.com/office/drawing/2014/main" id="{1A44C337-3893-4B29-A265-B1329150B6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20" y="-1"/>
            <a:ext cx="1220724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38" name="Group 10">
            <a:extLst>
              <a:ext uri="{FF2B5EF4-FFF2-40B4-BE49-F238E27FC236}">
                <a16:creationId xmlns:a16="http://schemas.microsoft.com/office/drawing/2014/main" id="{81E0B358-1267-4844-8B3D-B7A279B4175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836169" y="228600"/>
            <a:ext cx="2851523" cy="6638625"/>
            <a:chOff x="2487613" y="285750"/>
            <a:chExt cx="2428875" cy="5654676"/>
          </a:xfrm>
        </p:grpSpPr>
        <p:sp>
          <p:nvSpPr>
            <p:cNvPr id="12" name="Freeform 11">
              <a:extLst>
                <a:ext uri="{FF2B5EF4-FFF2-40B4-BE49-F238E27FC236}">
                  <a16:creationId xmlns:a16="http://schemas.microsoft.com/office/drawing/2014/main" id="{B24AA06A-F1A5-4BB3-9486-9AE7A53B3F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40" name="Freeform 12">
              <a:extLst>
                <a:ext uri="{FF2B5EF4-FFF2-40B4-BE49-F238E27FC236}">
                  <a16:creationId xmlns:a16="http://schemas.microsoft.com/office/drawing/2014/main" id="{BDF97590-C600-44CB-9303-4A3679F516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14" name="Freeform 13">
              <a:extLst>
                <a:ext uri="{FF2B5EF4-FFF2-40B4-BE49-F238E27FC236}">
                  <a16:creationId xmlns:a16="http://schemas.microsoft.com/office/drawing/2014/main" id="{A9BBE156-3FFA-4DC4-8468-35BD28DDC6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15" name="Freeform 14">
              <a:extLst>
                <a:ext uri="{FF2B5EF4-FFF2-40B4-BE49-F238E27FC236}">
                  <a16:creationId xmlns:a16="http://schemas.microsoft.com/office/drawing/2014/main" id="{F7960DE5-3810-4B1E-B1E2-3BAFEA91ED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16" name="Freeform 15">
              <a:extLst>
                <a:ext uri="{FF2B5EF4-FFF2-40B4-BE49-F238E27FC236}">
                  <a16:creationId xmlns:a16="http://schemas.microsoft.com/office/drawing/2014/main" id="{359E957C-CE11-446F-8AA7-B3E98390B8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17" name="Freeform 16">
              <a:extLst>
                <a:ext uri="{FF2B5EF4-FFF2-40B4-BE49-F238E27FC236}">
                  <a16:creationId xmlns:a16="http://schemas.microsoft.com/office/drawing/2014/main" id="{A3E9FE34-CA9E-4443-BEBF-D1B9A1C6C2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18" name="Freeform 17">
              <a:extLst>
                <a:ext uri="{FF2B5EF4-FFF2-40B4-BE49-F238E27FC236}">
                  <a16:creationId xmlns:a16="http://schemas.microsoft.com/office/drawing/2014/main" id="{4F39D814-8A48-4509-BDEB-826F106591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19" name="Freeform 18">
              <a:extLst>
                <a:ext uri="{FF2B5EF4-FFF2-40B4-BE49-F238E27FC236}">
                  <a16:creationId xmlns:a16="http://schemas.microsoft.com/office/drawing/2014/main" id="{8C6D08C0-8C49-4B87-9CF4-A1F08714FA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20" name="Freeform 19">
              <a:extLst>
                <a:ext uri="{FF2B5EF4-FFF2-40B4-BE49-F238E27FC236}">
                  <a16:creationId xmlns:a16="http://schemas.microsoft.com/office/drawing/2014/main" id="{308C612B-4C0D-4863-B9CD-F86ABAA1B2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21" name="Freeform 20">
              <a:extLst>
                <a:ext uri="{FF2B5EF4-FFF2-40B4-BE49-F238E27FC236}">
                  <a16:creationId xmlns:a16="http://schemas.microsoft.com/office/drawing/2014/main" id="{600B1EC8-1B55-4390-A183-C33B5E2273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22" name="Freeform 21">
              <a:extLst>
                <a:ext uri="{FF2B5EF4-FFF2-40B4-BE49-F238E27FC236}">
                  <a16:creationId xmlns:a16="http://schemas.microsoft.com/office/drawing/2014/main" id="{1790A225-91E1-4BE5-A801-5F1E32721C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23" name="Freeform 22">
              <a:extLst>
                <a:ext uri="{FF2B5EF4-FFF2-40B4-BE49-F238E27FC236}">
                  <a16:creationId xmlns:a16="http://schemas.microsoft.com/office/drawing/2014/main" id="{DFFC46A2-6BBF-47FD-BC17-5EE1DF7CB9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25" name="Group 24">
            <a:extLst>
              <a:ext uri="{FF2B5EF4-FFF2-40B4-BE49-F238E27FC236}">
                <a16:creationId xmlns:a16="http://schemas.microsoft.com/office/drawing/2014/main" id="{AF44CA9C-80E8-44E1-A79C-D6EBFC73BCA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677117" y="-786"/>
            <a:ext cx="2356675" cy="6854040"/>
            <a:chOff x="6627813" y="194833"/>
            <a:chExt cx="1952625" cy="5678918"/>
          </a:xfrm>
        </p:grpSpPr>
        <p:sp>
          <p:nvSpPr>
            <p:cNvPr id="26" name="Freeform 27">
              <a:extLst>
                <a:ext uri="{FF2B5EF4-FFF2-40B4-BE49-F238E27FC236}">
                  <a16:creationId xmlns:a16="http://schemas.microsoft.com/office/drawing/2014/main" id="{8CB9417F-98D9-4998-B00B-A5932E4C7D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27" name="Freeform 28">
              <a:extLst>
                <a:ext uri="{FF2B5EF4-FFF2-40B4-BE49-F238E27FC236}">
                  <a16:creationId xmlns:a16="http://schemas.microsoft.com/office/drawing/2014/main" id="{FA79AA3D-583E-4A1E-AF7E-CBD980F596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28" name="Freeform 29">
              <a:extLst>
                <a:ext uri="{FF2B5EF4-FFF2-40B4-BE49-F238E27FC236}">
                  <a16:creationId xmlns:a16="http://schemas.microsoft.com/office/drawing/2014/main" id="{D80C9F17-A6B2-4A12-BC77-F84264A669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29" name="Freeform 30">
              <a:extLst>
                <a:ext uri="{FF2B5EF4-FFF2-40B4-BE49-F238E27FC236}">
                  <a16:creationId xmlns:a16="http://schemas.microsoft.com/office/drawing/2014/main" id="{949C9A53-ED97-44CE-BDD5-ED24892116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30" name="Freeform 31">
              <a:extLst>
                <a:ext uri="{FF2B5EF4-FFF2-40B4-BE49-F238E27FC236}">
                  <a16:creationId xmlns:a16="http://schemas.microsoft.com/office/drawing/2014/main" id="{0F9FDAE7-225B-4072-8907-6EAA061744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31" name="Freeform 32">
              <a:extLst>
                <a:ext uri="{FF2B5EF4-FFF2-40B4-BE49-F238E27FC236}">
                  <a16:creationId xmlns:a16="http://schemas.microsoft.com/office/drawing/2014/main" id="{9D49818B-8EA3-4B41-9783-EFE0C618C3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32" name="Freeform 33">
              <a:extLst>
                <a:ext uri="{FF2B5EF4-FFF2-40B4-BE49-F238E27FC236}">
                  <a16:creationId xmlns:a16="http://schemas.microsoft.com/office/drawing/2014/main" id="{01903E65-D822-4457-B0A5-2F41682241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33" name="Freeform 34">
              <a:extLst>
                <a:ext uri="{FF2B5EF4-FFF2-40B4-BE49-F238E27FC236}">
                  <a16:creationId xmlns:a16="http://schemas.microsoft.com/office/drawing/2014/main" id="{A5CF9DAB-75BF-43D9-B1E7-817D1FAA00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34" name="Freeform 35">
              <a:extLst>
                <a:ext uri="{FF2B5EF4-FFF2-40B4-BE49-F238E27FC236}">
                  <a16:creationId xmlns:a16="http://schemas.microsoft.com/office/drawing/2014/main" id="{BB22916D-4BCF-4A4C-8714-A2564D34C3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35" name="Freeform 36">
              <a:extLst>
                <a:ext uri="{FF2B5EF4-FFF2-40B4-BE49-F238E27FC236}">
                  <a16:creationId xmlns:a16="http://schemas.microsoft.com/office/drawing/2014/main" id="{4CD9F734-569E-44E7-BD53-6214E0F18C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36" name="Freeform 37">
              <a:extLst>
                <a:ext uri="{FF2B5EF4-FFF2-40B4-BE49-F238E27FC236}">
                  <a16:creationId xmlns:a16="http://schemas.microsoft.com/office/drawing/2014/main" id="{7A5DAACB-2F42-40C8-BF6A-75B79299F9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37" name="Freeform 38">
              <a:extLst>
                <a:ext uri="{FF2B5EF4-FFF2-40B4-BE49-F238E27FC236}">
                  <a16:creationId xmlns:a16="http://schemas.microsoft.com/office/drawing/2014/main" id="{AD78E0F9-8568-4672-A22F-4ED5B1A96F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2" name="Title 1">
            <a:extLst>
              <a:ext uri="{FF2B5EF4-FFF2-40B4-BE49-F238E27FC236}">
                <a16:creationId xmlns:a16="http://schemas.microsoft.com/office/drawing/2014/main" id="{4C83DA27-E63E-4424-A166-22AAA217CBC3}"/>
              </a:ext>
            </a:extLst>
          </p:cNvPr>
          <p:cNvSpPr>
            <a:spLocks noGrp="1"/>
          </p:cNvSpPr>
          <p:nvPr>
            <p:ph type="title"/>
          </p:nvPr>
        </p:nvSpPr>
        <p:spPr>
          <a:xfrm>
            <a:off x="6483096" y="624110"/>
            <a:ext cx="5021516" cy="1280890"/>
          </a:xfrm>
        </p:spPr>
        <p:txBody>
          <a:bodyPr>
            <a:normAutofit/>
          </a:bodyPr>
          <a:lstStyle/>
          <a:p>
            <a:r>
              <a:rPr lang="en-US">
                <a:latin typeface="Times New Roman" panose="02020603050405020304" pitchFamily="18" charset="0"/>
                <a:cs typeface="Times New Roman" panose="02020603050405020304" pitchFamily="18" charset="0"/>
              </a:rPr>
              <a:t>DELIVERABLES</a:t>
            </a:r>
            <a:endParaRPr lang="en-US"/>
          </a:p>
        </p:txBody>
      </p:sp>
      <p:sp>
        <p:nvSpPr>
          <p:cNvPr id="39" name="Rectangle 38">
            <a:extLst>
              <a:ext uri="{FF2B5EF4-FFF2-40B4-BE49-F238E27FC236}">
                <a16:creationId xmlns:a16="http://schemas.microsoft.com/office/drawing/2014/main" id="{AA5CD610-ED7C-4CED-A9A1-174432C88A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45704"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41" name="Freeform 11">
            <a:extLst>
              <a:ext uri="{FF2B5EF4-FFF2-40B4-BE49-F238E27FC236}">
                <a16:creationId xmlns:a16="http://schemas.microsoft.com/office/drawing/2014/main" id="{0C4379BF-8C7A-480A-BC36-DA55D92A93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645704"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pic>
        <p:nvPicPr>
          <p:cNvPr id="42" name="Picture 4" descr="White puzzle with one red piece">
            <a:extLst>
              <a:ext uri="{FF2B5EF4-FFF2-40B4-BE49-F238E27FC236}">
                <a16:creationId xmlns:a16="http://schemas.microsoft.com/office/drawing/2014/main" id="{23166A69-525B-9D51-429A-5C239D9837A4}"/>
              </a:ext>
            </a:extLst>
          </p:cNvPr>
          <p:cNvPicPr>
            <a:picLocks noChangeAspect="1"/>
          </p:cNvPicPr>
          <p:nvPr/>
        </p:nvPicPr>
        <p:blipFill rotWithShape="1">
          <a:blip r:embed="rId2"/>
          <a:srcRect l="31646" r="30042"/>
          <a:stretch/>
        </p:blipFill>
        <p:spPr>
          <a:xfrm>
            <a:off x="-1555" y="1731"/>
            <a:ext cx="4671091" cy="6858000"/>
          </a:xfrm>
          <a:prstGeom prst="rect">
            <a:avLst/>
          </a:prstGeom>
        </p:spPr>
      </p:pic>
      <p:sp>
        <p:nvSpPr>
          <p:cNvPr id="3" name="Content Placeholder 2">
            <a:extLst>
              <a:ext uri="{FF2B5EF4-FFF2-40B4-BE49-F238E27FC236}">
                <a16:creationId xmlns:a16="http://schemas.microsoft.com/office/drawing/2014/main" id="{AB268D15-4187-4BD7-A6A0-F569B3FF1EE5}"/>
              </a:ext>
            </a:extLst>
          </p:cNvPr>
          <p:cNvSpPr>
            <a:spLocks noGrp="1"/>
          </p:cNvSpPr>
          <p:nvPr>
            <p:ph idx="1"/>
          </p:nvPr>
        </p:nvSpPr>
        <p:spPr>
          <a:xfrm>
            <a:off x="6438191" y="2133600"/>
            <a:ext cx="5066419" cy="3777622"/>
          </a:xfrm>
        </p:spPr>
        <p:txBody>
          <a:bodyPr>
            <a:normAutofit/>
          </a:bodyPr>
          <a:lstStyle/>
          <a:p>
            <a:r>
              <a:rPr lang="en-US" sz="2000" dirty="0">
                <a:latin typeface="Times New Roman" panose="02020603050405020304" pitchFamily="18" charset="0"/>
                <a:cs typeface="Times New Roman" panose="02020603050405020304" pitchFamily="18" charset="0"/>
              </a:rPr>
              <a:t>We will develop a convolution neural network to recognize face emotions. After that, we use the dataset into our model. Finally, we associate each facial emotion with the appropriate emojis or avatars.</a:t>
            </a:r>
          </a:p>
          <a:p>
            <a:r>
              <a:rPr lang="en-US" sz="2000" dirty="0">
                <a:latin typeface="Times New Roman" panose="02020603050405020304" pitchFamily="18" charset="0"/>
                <a:cs typeface="Times New Roman" panose="02020603050405020304" pitchFamily="18" charset="0"/>
              </a:rPr>
              <a:t>Sample output images</a:t>
            </a:r>
          </a:p>
          <a:p>
            <a:r>
              <a:rPr lang="en-US" sz="2000" dirty="0">
                <a:latin typeface="Times New Roman" panose="02020603050405020304" pitchFamily="18" charset="0"/>
                <a:cs typeface="Times New Roman" panose="02020603050405020304" pitchFamily="18" charset="0"/>
              </a:rPr>
              <a:t>Git hub Repository with all documentation and code</a:t>
            </a:r>
          </a:p>
          <a:p>
            <a:r>
              <a:rPr lang="en-US" sz="2000" dirty="0">
                <a:latin typeface="Times New Roman" panose="02020603050405020304" pitchFamily="18" charset="0"/>
                <a:cs typeface="Times New Roman" panose="02020603050405020304" pitchFamily="18" charset="0"/>
              </a:rPr>
              <a:t>You tube link which demonstrates our work</a:t>
            </a: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615400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A44C337-3893-4B29-A265-B1329150B6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20" y="-1"/>
            <a:ext cx="1220724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11" name="Group 10">
            <a:extLst>
              <a:ext uri="{FF2B5EF4-FFF2-40B4-BE49-F238E27FC236}">
                <a16:creationId xmlns:a16="http://schemas.microsoft.com/office/drawing/2014/main" id="{81E0B358-1267-4844-8B3D-B7A279B4175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836169" y="228600"/>
            <a:ext cx="2851523" cy="6638625"/>
            <a:chOff x="2487613" y="285750"/>
            <a:chExt cx="2428875" cy="5654676"/>
          </a:xfrm>
        </p:grpSpPr>
        <p:sp>
          <p:nvSpPr>
            <p:cNvPr id="12" name="Freeform 11">
              <a:extLst>
                <a:ext uri="{FF2B5EF4-FFF2-40B4-BE49-F238E27FC236}">
                  <a16:creationId xmlns:a16="http://schemas.microsoft.com/office/drawing/2014/main" id="{B24AA06A-F1A5-4BB3-9486-9AE7A53B3F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13" name="Freeform 12">
              <a:extLst>
                <a:ext uri="{FF2B5EF4-FFF2-40B4-BE49-F238E27FC236}">
                  <a16:creationId xmlns:a16="http://schemas.microsoft.com/office/drawing/2014/main" id="{BDF97590-C600-44CB-9303-4A3679F516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14" name="Freeform 13">
              <a:extLst>
                <a:ext uri="{FF2B5EF4-FFF2-40B4-BE49-F238E27FC236}">
                  <a16:creationId xmlns:a16="http://schemas.microsoft.com/office/drawing/2014/main" id="{A9BBE156-3FFA-4DC4-8468-35BD28DDC6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15" name="Freeform 14">
              <a:extLst>
                <a:ext uri="{FF2B5EF4-FFF2-40B4-BE49-F238E27FC236}">
                  <a16:creationId xmlns:a16="http://schemas.microsoft.com/office/drawing/2014/main" id="{F7960DE5-3810-4B1E-B1E2-3BAFEA91ED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16" name="Freeform 15">
              <a:extLst>
                <a:ext uri="{FF2B5EF4-FFF2-40B4-BE49-F238E27FC236}">
                  <a16:creationId xmlns:a16="http://schemas.microsoft.com/office/drawing/2014/main" id="{359E957C-CE11-446F-8AA7-B3E98390B8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17" name="Freeform 16">
              <a:extLst>
                <a:ext uri="{FF2B5EF4-FFF2-40B4-BE49-F238E27FC236}">
                  <a16:creationId xmlns:a16="http://schemas.microsoft.com/office/drawing/2014/main" id="{A3E9FE34-CA9E-4443-BEBF-D1B9A1C6C2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18" name="Freeform 17">
              <a:extLst>
                <a:ext uri="{FF2B5EF4-FFF2-40B4-BE49-F238E27FC236}">
                  <a16:creationId xmlns:a16="http://schemas.microsoft.com/office/drawing/2014/main" id="{4F39D814-8A48-4509-BDEB-826F106591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19" name="Freeform 18">
              <a:extLst>
                <a:ext uri="{FF2B5EF4-FFF2-40B4-BE49-F238E27FC236}">
                  <a16:creationId xmlns:a16="http://schemas.microsoft.com/office/drawing/2014/main" id="{8C6D08C0-8C49-4B87-9CF4-A1F08714FA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20" name="Freeform 19">
              <a:extLst>
                <a:ext uri="{FF2B5EF4-FFF2-40B4-BE49-F238E27FC236}">
                  <a16:creationId xmlns:a16="http://schemas.microsoft.com/office/drawing/2014/main" id="{308C612B-4C0D-4863-B9CD-F86ABAA1B2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21" name="Freeform 20">
              <a:extLst>
                <a:ext uri="{FF2B5EF4-FFF2-40B4-BE49-F238E27FC236}">
                  <a16:creationId xmlns:a16="http://schemas.microsoft.com/office/drawing/2014/main" id="{600B1EC8-1B55-4390-A183-C33B5E2273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22" name="Freeform 21">
              <a:extLst>
                <a:ext uri="{FF2B5EF4-FFF2-40B4-BE49-F238E27FC236}">
                  <a16:creationId xmlns:a16="http://schemas.microsoft.com/office/drawing/2014/main" id="{1790A225-91E1-4BE5-A801-5F1E32721C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23" name="Freeform 22">
              <a:extLst>
                <a:ext uri="{FF2B5EF4-FFF2-40B4-BE49-F238E27FC236}">
                  <a16:creationId xmlns:a16="http://schemas.microsoft.com/office/drawing/2014/main" id="{DFFC46A2-6BBF-47FD-BC17-5EE1DF7CB9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25" name="Group 24">
            <a:extLst>
              <a:ext uri="{FF2B5EF4-FFF2-40B4-BE49-F238E27FC236}">
                <a16:creationId xmlns:a16="http://schemas.microsoft.com/office/drawing/2014/main" id="{AF44CA9C-80E8-44E1-A79C-D6EBFC73BCA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677117" y="-786"/>
            <a:ext cx="2356675" cy="6854040"/>
            <a:chOff x="6627813" y="194833"/>
            <a:chExt cx="1952625" cy="5678918"/>
          </a:xfrm>
        </p:grpSpPr>
        <p:sp>
          <p:nvSpPr>
            <p:cNvPr id="26" name="Freeform 27">
              <a:extLst>
                <a:ext uri="{FF2B5EF4-FFF2-40B4-BE49-F238E27FC236}">
                  <a16:creationId xmlns:a16="http://schemas.microsoft.com/office/drawing/2014/main" id="{8CB9417F-98D9-4998-B00B-A5932E4C7D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27" name="Freeform 28">
              <a:extLst>
                <a:ext uri="{FF2B5EF4-FFF2-40B4-BE49-F238E27FC236}">
                  <a16:creationId xmlns:a16="http://schemas.microsoft.com/office/drawing/2014/main" id="{FA79AA3D-583E-4A1E-AF7E-CBD980F596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28" name="Freeform 29">
              <a:extLst>
                <a:ext uri="{FF2B5EF4-FFF2-40B4-BE49-F238E27FC236}">
                  <a16:creationId xmlns:a16="http://schemas.microsoft.com/office/drawing/2014/main" id="{D80C9F17-A6B2-4A12-BC77-F84264A669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29" name="Freeform 30">
              <a:extLst>
                <a:ext uri="{FF2B5EF4-FFF2-40B4-BE49-F238E27FC236}">
                  <a16:creationId xmlns:a16="http://schemas.microsoft.com/office/drawing/2014/main" id="{949C9A53-ED97-44CE-BDD5-ED24892116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30" name="Freeform 31">
              <a:extLst>
                <a:ext uri="{FF2B5EF4-FFF2-40B4-BE49-F238E27FC236}">
                  <a16:creationId xmlns:a16="http://schemas.microsoft.com/office/drawing/2014/main" id="{0F9FDAE7-225B-4072-8907-6EAA061744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31" name="Freeform 32">
              <a:extLst>
                <a:ext uri="{FF2B5EF4-FFF2-40B4-BE49-F238E27FC236}">
                  <a16:creationId xmlns:a16="http://schemas.microsoft.com/office/drawing/2014/main" id="{9D49818B-8EA3-4B41-9783-EFE0C618C3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32" name="Freeform 33">
              <a:extLst>
                <a:ext uri="{FF2B5EF4-FFF2-40B4-BE49-F238E27FC236}">
                  <a16:creationId xmlns:a16="http://schemas.microsoft.com/office/drawing/2014/main" id="{01903E65-D822-4457-B0A5-2F41682241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33" name="Freeform 34">
              <a:extLst>
                <a:ext uri="{FF2B5EF4-FFF2-40B4-BE49-F238E27FC236}">
                  <a16:creationId xmlns:a16="http://schemas.microsoft.com/office/drawing/2014/main" id="{A5CF9DAB-75BF-43D9-B1E7-817D1FAA00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34" name="Freeform 35">
              <a:extLst>
                <a:ext uri="{FF2B5EF4-FFF2-40B4-BE49-F238E27FC236}">
                  <a16:creationId xmlns:a16="http://schemas.microsoft.com/office/drawing/2014/main" id="{BB22916D-4BCF-4A4C-8714-A2564D34C3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35" name="Freeform 36">
              <a:extLst>
                <a:ext uri="{FF2B5EF4-FFF2-40B4-BE49-F238E27FC236}">
                  <a16:creationId xmlns:a16="http://schemas.microsoft.com/office/drawing/2014/main" id="{4CD9F734-569E-44E7-BD53-6214E0F18C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36" name="Freeform 37">
              <a:extLst>
                <a:ext uri="{FF2B5EF4-FFF2-40B4-BE49-F238E27FC236}">
                  <a16:creationId xmlns:a16="http://schemas.microsoft.com/office/drawing/2014/main" id="{7A5DAACB-2F42-40C8-BF6A-75B79299F9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37" name="Freeform 38">
              <a:extLst>
                <a:ext uri="{FF2B5EF4-FFF2-40B4-BE49-F238E27FC236}">
                  <a16:creationId xmlns:a16="http://schemas.microsoft.com/office/drawing/2014/main" id="{AD78E0F9-8568-4672-A22F-4ED5B1A96F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2" name="Title 1">
            <a:extLst>
              <a:ext uri="{FF2B5EF4-FFF2-40B4-BE49-F238E27FC236}">
                <a16:creationId xmlns:a16="http://schemas.microsoft.com/office/drawing/2014/main" id="{DEA153DB-5574-44C9-977A-E129ECAAB2E6}"/>
              </a:ext>
            </a:extLst>
          </p:cNvPr>
          <p:cNvSpPr>
            <a:spLocks noGrp="1"/>
          </p:cNvSpPr>
          <p:nvPr>
            <p:ph type="title"/>
          </p:nvPr>
        </p:nvSpPr>
        <p:spPr>
          <a:xfrm>
            <a:off x="6483096" y="624110"/>
            <a:ext cx="5021516" cy="1280890"/>
          </a:xfrm>
        </p:spPr>
        <p:txBody>
          <a:bodyPr>
            <a:normAutofit/>
          </a:bodyPr>
          <a:lstStyle/>
          <a:p>
            <a:r>
              <a:rPr lang="en-US" dirty="0"/>
              <a:t>CNN</a:t>
            </a:r>
          </a:p>
        </p:txBody>
      </p:sp>
      <p:sp>
        <p:nvSpPr>
          <p:cNvPr id="39" name="Rectangle 38">
            <a:extLst>
              <a:ext uri="{FF2B5EF4-FFF2-40B4-BE49-F238E27FC236}">
                <a16:creationId xmlns:a16="http://schemas.microsoft.com/office/drawing/2014/main" id="{AA5CD610-ED7C-4CED-A9A1-174432C88A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45704"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41" name="Freeform 11">
            <a:extLst>
              <a:ext uri="{FF2B5EF4-FFF2-40B4-BE49-F238E27FC236}">
                <a16:creationId xmlns:a16="http://schemas.microsoft.com/office/drawing/2014/main" id="{0C4379BF-8C7A-480A-BC36-DA55D92A93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645704"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pic>
        <p:nvPicPr>
          <p:cNvPr id="5" name="Picture 4" descr="Sphere of mesh and nodes">
            <a:extLst>
              <a:ext uri="{FF2B5EF4-FFF2-40B4-BE49-F238E27FC236}">
                <a16:creationId xmlns:a16="http://schemas.microsoft.com/office/drawing/2014/main" id="{EC7824F9-9FE8-2994-3C26-1FB12F8CE06E}"/>
              </a:ext>
            </a:extLst>
          </p:cNvPr>
          <p:cNvPicPr>
            <a:picLocks noChangeAspect="1"/>
          </p:cNvPicPr>
          <p:nvPr/>
        </p:nvPicPr>
        <p:blipFill rotWithShape="1">
          <a:blip r:embed="rId2"/>
          <a:srcRect l="39953" r="8964"/>
          <a:stretch/>
        </p:blipFill>
        <p:spPr>
          <a:xfrm>
            <a:off x="-1555" y="1731"/>
            <a:ext cx="4671091" cy="6858000"/>
          </a:xfrm>
          <a:prstGeom prst="rect">
            <a:avLst/>
          </a:prstGeom>
        </p:spPr>
      </p:pic>
      <p:sp>
        <p:nvSpPr>
          <p:cNvPr id="3" name="Content Placeholder 2">
            <a:extLst>
              <a:ext uri="{FF2B5EF4-FFF2-40B4-BE49-F238E27FC236}">
                <a16:creationId xmlns:a16="http://schemas.microsoft.com/office/drawing/2014/main" id="{8C46448A-3030-4848-9C49-D5B9B60F9E4E}"/>
              </a:ext>
            </a:extLst>
          </p:cNvPr>
          <p:cNvSpPr>
            <a:spLocks noGrp="1"/>
          </p:cNvSpPr>
          <p:nvPr>
            <p:ph idx="1"/>
          </p:nvPr>
        </p:nvSpPr>
        <p:spPr>
          <a:xfrm>
            <a:off x="6438191" y="2133600"/>
            <a:ext cx="5066419" cy="3777622"/>
          </a:xfrm>
        </p:spPr>
        <p:txBody>
          <a:bodyPr>
            <a:normAutofit/>
          </a:bodyPr>
          <a:lstStyle/>
          <a:p>
            <a:pPr marL="0" indent="0">
              <a:buNone/>
            </a:pPr>
            <a:r>
              <a:rPr lang="en-US" sz="2000" dirty="0">
                <a:latin typeface="Times New Roman" panose="02020603050405020304" pitchFamily="18" charset="0"/>
                <a:cs typeface="Times New Roman" panose="02020603050405020304" pitchFamily="18" charset="0"/>
              </a:rPr>
              <a:t>CONVOLUTIONAL NEURAL NETWORKS</a:t>
            </a:r>
          </a:p>
          <a:p>
            <a:pPr marL="0" indent="0">
              <a:buNone/>
            </a:pPr>
            <a:r>
              <a:rPr lang="en-US" sz="2000" dirty="0">
                <a:latin typeface="Times New Roman" panose="02020603050405020304" pitchFamily="18" charset="0"/>
                <a:cs typeface="Times New Roman" panose="02020603050405020304" pitchFamily="18" charset="0"/>
              </a:rPr>
              <a:t>Convolutional Neural Networks (or convnets) are based on the following principles:</a:t>
            </a:r>
          </a:p>
          <a:p>
            <a:r>
              <a:rPr lang="en-US" sz="2000" dirty="0">
                <a:latin typeface="Times New Roman" panose="02020603050405020304" pitchFamily="18" charset="0"/>
                <a:cs typeface="Times New Roman" panose="02020603050405020304" pitchFamily="18" charset="0"/>
              </a:rPr>
              <a:t>Local receptive fields</a:t>
            </a:r>
          </a:p>
          <a:p>
            <a:r>
              <a:rPr lang="en-US" sz="2000" dirty="0">
                <a:latin typeface="Times New Roman" panose="02020603050405020304" pitchFamily="18" charset="0"/>
                <a:cs typeface="Times New Roman" panose="02020603050405020304" pitchFamily="18" charset="0"/>
              </a:rPr>
              <a:t>Shared weights</a:t>
            </a:r>
          </a:p>
          <a:p>
            <a:r>
              <a:rPr lang="en-US" sz="2000" dirty="0">
                <a:latin typeface="Times New Roman" panose="02020603050405020304" pitchFamily="18" charset="0"/>
                <a:cs typeface="Times New Roman" panose="02020603050405020304" pitchFamily="18" charset="0"/>
              </a:rPr>
              <a:t> Pooling (or down-sampling)</a:t>
            </a:r>
          </a:p>
          <a:p>
            <a:endParaRPr lang="en-US" dirty="0"/>
          </a:p>
        </p:txBody>
      </p:sp>
    </p:spTree>
    <p:extLst>
      <p:ext uri="{BB962C8B-B14F-4D97-AF65-F5344CB8AC3E}">
        <p14:creationId xmlns:p14="http://schemas.microsoft.com/office/powerpoint/2010/main" val="909952205"/>
      </p:ext>
    </p:extLst>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docProps/app.xml><?xml version="1.0" encoding="utf-8"?>
<Properties xmlns="http://schemas.openxmlformats.org/officeDocument/2006/extended-properties" xmlns:vt="http://schemas.openxmlformats.org/officeDocument/2006/docPropsVTypes">
  <Template>TM02892315[[fn=Wisp]]</Template>
  <TotalTime>2072</TotalTime>
  <Words>642</Words>
  <Application>Microsoft Office PowerPoint</Application>
  <PresentationFormat>Widescreen</PresentationFormat>
  <Paragraphs>65</Paragraphs>
  <Slides>17</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Arial</vt:lpstr>
      <vt:lpstr>Century Gothic</vt:lpstr>
      <vt:lpstr>Times New Roman</vt:lpstr>
      <vt:lpstr>Wingdings 3</vt:lpstr>
      <vt:lpstr>Wisp</vt:lpstr>
      <vt:lpstr>  University Of New Haven Emojify   Under the guidance of   Professor: Dr.Shivanjali Khare  Submitted by Krishna Surendra Palepu Bharath Veer Bootla Naveen Kumar Nettem     </vt:lpstr>
      <vt:lpstr>Table of Contents</vt:lpstr>
      <vt:lpstr>Introduction</vt:lpstr>
      <vt:lpstr>OBJECTIVE</vt:lpstr>
      <vt:lpstr>APPROACH</vt:lpstr>
      <vt:lpstr>FACIAL EMOTIONS </vt:lpstr>
      <vt:lpstr>LIBRARIES USED:</vt:lpstr>
      <vt:lpstr>DELIVERABLES</vt:lpstr>
      <vt:lpstr>CNN</vt:lpstr>
      <vt:lpstr>R-CNN</vt:lpstr>
      <vt:lpstr>LSTM</vt:lpstr>
      <vt:lpstr>This special neural network architecture takes advantage of  the spatial structure of data.</vt:lpstr>
      <vt:lpstr>LOSS AND ACCURACY PLOT</vt:lpstr>
      <vt:lpstr>RESULTS</vt:lpstr>
      <vt:lpstr>RESULTS</vt:lpstr>
      <vt:lpstr>RESULTS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CREATE YOUR OWN EMOJI WITH DEEP LEARNING</dc:title>
  <dc:creator>Suma Reddy</dc:creator>
  <cp:lastModifiedBy>Bootla, Bharath Veer</cp:lastModifiedBy>
  <cp:revision>18</cp:revision>
  <dcterms:created xsi:type="dcterms:W3CDTF">2021-12-06T17:56:18Z</dcterms:created>
  <dcterms:modified xsi:type="dcterms:W3CDTF">2023-04-30T20:12:46Z</dcterms:modified>
</cp:coreProperties>
</file>